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60" r:id="rId3"/>
    <p:sldId id="263" r:id="rId4"/>
    <p:sldId id="270" r:id="rId5"/>
    <p:sldId id="273" r:id="rId6"/>
    <p:sldId id="272" r:id="rId7"/>
    <p:sldId id="274" r:id="rId8"/>
    <p:sldId id="271" r:id="rId9"/>
    <p:sldId id="275" r:id="rId10"/>
    <p:sldId id="279" r:id="rId11"/>
    <p:sldId id="278" r:id="rId12"/>
    <p:sldId id="277" r:id="rId13"/>
    <p:sldId id="276" r:id="rId14"/>
    <p:sldId id="280" r:id="rId15"/>
    <p:sldId id="283" r:id="rId16"/>
    <p:sldId id="282" r:id="rId17"/>
    <p:sldId id="284" r:id="rId18"/>
    <p:sldId id="269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85" r:id="rId28"/>
    <p:sldId id="259" r:id="rId29"/>
    <p:sldId id="258" r:id="rId30"/>
    <p:sldId id="261" r:id="rId31"/>
    <p:sldId id="268" r:id="rId32"/>
    <p:sldId id="265" r:id="rId33"/>
    <p:sldId id="266" r:id="rId34"/>
    <p:sldId id="267" r:id="rId35"/>
    <p:sldId id="26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34CD30-2B45-4693-883C-C71FB3D1FFD2}" v="4341" dt="2023-04-20T06:29:03.543"/>
    <p1510:client id="{895A6F62-222C-45EF-AFE4-423EBD302043}" v="91" dt="2023-04-20T01:26:55.853"/>
    <p1510:client id="{9663CAB0-4265-40DC-A674-394745F674B7}" v="23" dt="2023-04-19T08:12:36.529"/>
    <p1510:client id="{9EC8E690-8911-4BE6-BBD0-D8E70C0F26C7}" v="815" dt="2023-04-20T04:05:09.567"/>
    <p1510:client id="{C8A3AF2C-89F4-4E3D-9E6F-1B4EC4C52EEA}" v="331" dt="2023-04-20T06:59:53.912"/>
    <p1510:client id="{CE68664E-57CE-41B7-BCED-507163B5D7FA}" v="324" dt="2023-04-19T08:27:30.888"/>
    <p1510:client id="{D580574E-EC8A-4B6D-8C7A-22227375715D}" v="207" dt="2023-04-19T08:46:40.858"/>
    <p1510:client id="{FB5EF442-0A0B-4462-9A4B-963461F7A6C1}" v="1200" dt="2023-04-20T03:53:44.562"/>
    <p1510:client id="{FDBE203C-21EB-4BA5-B309-134AC864B774}" v="866" dt="2023-04-20T02:19:14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3A4F00-B57E-4C40-80B9-B56E33DCB85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54971A-ED2A-4478-A0B0-A76A6B960663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Mind Booster </a:t>
          </a:r>
          <a:endParaRPr lang="en-US" dirty="0"/>
        </a:p>
      </dgm:t>
    </dgm:pt>
    <dgm:pt modelId="{255A3797-0985-431F-A235-551230FBACDB}" type="parTrans" cxnId="{FDAACF2E-B5C5-4E3A-9404-E40AD7218A20}">
      <dgm:prSet/>
      <dgm:spPr/>
      <dgm:t>
        <a:bodyPr/>
        <a:lstStyle/>
        <a:p>
          <a:endParaRPr lang="en-US"/>
        </a:p>
      </dgm:t>
    </dgm:pt>
    <dgm:pt modelId="{638BBBBB-435C-44BD-8DFC-53ECB90B4729}" type="sibTrans" cxnId="{FDAACF2E-B5C5-4E3A-9404-E40AD7218A20}">
      <dgm:prSet/>
      <dgm:spPr/>
      <dgm:t>
        <a:bodyPr/>
        <a:lstStyle/>
        <a:p>
          <a:endParaRPr lang="en-US"/>
        </a:p>
      </dgm:t>
    </dgm:pt>
    <dgm:pt modelId="{E33FC20F-E27D-4A88-9C26-1841B3C682FF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General Knowledge</a:t>
          </a:r>
          <a:endParaRPr lang="en-US" dirty="0"/>
        </a:p>
      </dgm:t>
    </dgm:pt>
    <dgm:pt modelId="{F2874E32-008B-475D-8A6C-A61A0BD1DDC3}" type="parTrans" cxnId="{A46839AF-8FF5-42B2-A6B1-2493C1573BCE}">
      <dgm:prSet/>
      <dgm:spPr/>
      <dgm:t>
        <a:bodyPr/>
        <a:lstStyle/>
        <a:p>
          <a:endParaRPr lang="en-US"/>
        </a:p>
      </dgm:t>
    </dgm:pt>
    <dgm:pt modelId="{0F66ABD2-DD5A-4424-BACF-5B84D90C0778}" type="sibTrans" cxnId="{A46839AF-8FF5-42B2-A6B1-2493C1573BCE}">
      <dgm:prSet/>
      <dgm:spPr/>
      <dgm:t>
        <a:bodyPr/>
        <a:lstStyle/>
        <a:p>
          <a:endParaRPr lang="en-US"/>
        </a:p>
      </dgm:t>
    </dgm:pt>
    <dgm:pt modelId="{66F730E7-0202-4303-840C-2A133185E940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Bahasa Melayu </a:t>
          </a:r>
          <a:endParaRPr lang="en-US" dirty="0"/>
        </a:p>
      </dgm:t>
    </dgm:pt>
    <dgm:pt modelId="{4D285C4E-D7A5-4284-BD7E-6EC030923330}" type="parTrans" cxnId="{803697DC-5E4B-4BF1-BBF8-A2CB1ED5186D}">
      <dgm:prSet/>
      <dgm:spPr/>
      <dgm:t>
        <a:bodyPr/>
        <a:lstStyle/>
        <a:p>
          <a:endParaRPr lang="en-US"/>
        </a:p>
      </dgm:t>
    </dgm:pt>
    <dgm:pt modelId="{AAF94ED1-0C26-4871-B3A4-5CD191C585B6}" type="sibTrans" cxnId="{803697DC-5E4B-4BF1-BBF8-A2CB1ED5186D}">
      <dgm:prSet/>
      <dgm:spPr/>
      <dgm:t>
        <a:bodyPr/>
        <a:lstStyle/>
        <a:p>
          <a:endParaRPr lang="en-US"/>
        </a:p>
      </dgm:t>
    </dgm:pt>
    <dgm:pt modelId="{7C0B1E0D-BBAC-4B47-ADFF-B9B2190CE56D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English </a:t>
          </a:r>
        </a:p>
      </dgm:t>
    </dgm:pt>
    <dgm:pt modelId="{DEF0B0EC-4B20-4819-9CE8-940D5A1F71B9}" type="parTrans" cxnId="{2BB2D2F2-9E64-4F57-AEB1-BBD6AE82FA76}">
      <dgm:prSet/>
      <dgm:spPr/>
      <dgm:t>
        <a:bodyPr/>
        <a:lstStyle/>
        <a:p>
          <a:endParaRPr lang="en-US"/>
        </a:p>
      </dgm:t>
    </dgm:pt>
    <dgm:pt modelId="{4243B92E-6DC2-488A-95C2-87AE071EF870}" type="sibTrans" cxnId="{2BB2D2F2-9E64-4F57-AEB1-BBD6AE82FA76}">
      <dgm:prSet/>
      <dgm:spPr/>
      <dgm:t>
        <a:bodyPr/>
        <a:lstStyle/>
        <a:p>
          <a:endParaRPr lang="en-US"/>
        </a:p>
      </dgm:t>
    </dgm:pt>
    <dgm:pt modelId="{7FF082B1-DA57-494D-9342-FEF5A170F2D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Islamic Studies</a:t>
          </a:r>
          <a:endParaRPr lang="en-US" dirty="0"/>
        </a:p>
      </dgm:t>
    </dgm:pt>
    <dgm:pt modelId="{CEE885BD-14FB-4482-9D08-0D3B3E525B63}" type="parTrans" cxnId="{007D276E-597D-4B9B-BDA7-0C448E51AFE1}">
      <dgm:prSet/>
      <dgm:spPr/>
    </dgm:pt>
    <dgm:pt modelId="{6FB22F1E-8666-40EB-88DA-F17524910AA2}" type="sibTrans" cxnId="{007D276E-597D-4B9B-BDA7-0C448E51AFE1}">
      <dgm:prSet/>
      <dgm:spPr/>
    </dgm:pt>
    <dgm:pt modelId="{92A68F55-406B-40C4-B323-BDAF4F1566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Science </a:t>
          </a:r>
        </a:p>
      </dgm:t>
    </dgm:pt>
    <dgm:pt modelId="{50E11369-C77B-4D20-93BE-4691D5DFCCE6}" type="parTrans" cxnId="{8FA89B98-61D8-4B9D-9FF6-C9F7436BDAD7}">
      <dgm:prSet/>
      <dgm:spPr/>
    </dgm:pt>
    <dgm:pt modelId="{45767F8C-3200-47BC-838B-E63B4DC5DEE7}" type="sibTrans" cxnId="{8FA89B98-61D8-4B9D-9FF6-C9F7436BDAD7}">
      <dgm:prSet/>
      <dgm:spPr/>
    </dgm:pt>
    <dgm:pt modelId="{B3E39C3B-B3D0-4C9E-BA34-317608D18CFC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Mathematics </a:t>
          </a:r>
        </a:p>
      </dgm:t>
    </dgm:pt>
    <dgm:pt modelId="{E22228B1-3CFE-4AC4-B773-32FDA4E957BA}" type="parTrans" cxnId="{96E99C64-49A5-4747-A5BC-498F4F6B2CAE}">
      <dgm:prSet/>
      <dgm:spPr/>
    </dgm:pt>
    <dgm:pt modelId="{291F2BED-22B0-4A56-80C7-B653F8450CB5}" type="sibTrans" cxnId="{96E99C64-49A5-4747-A5BC-498F4F6B2CAE}">
      <dgm:prSet/>
      <dgm:spPr/>
    </dgm:pt>
    <dgm:pt modelId="{6F835DDF-4B64-4EA0-842B-C14835673241}" type="pres">
      <dgm:prSet presAssocID="{783A4F00-B57E-4C40-80B9-B56E33DCB85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7E8E890-4F1B-45A5-BC0A-5997CD7B2778}" type="pres">
      <dgm:prSet presAssocID="{8E54971A-ED2A-4478-A0B0-A76A6B960663}" presName="hierRoot1" presStyleCnt="0">
        <dgm:presLayoutVars>
          <dgm:hierBranch val="init"/>
        </dgm:presLayoutVars>
      </dgm:prSet>
      <dgm:spPr/>
    </dgm:pt>
    <dgm:pt modelId="{613F09BE-EAC1-42E4-9452-F5685E5C00E2}" type="pres">
      <dgm:prSet presAssocID="{8E54971A-ED2A-4478-A0B0-A76A6B960663}" presName="rootComposite1" presStyleCnt="0"/>
      <dgm:spPr/>
    </dgm:pt>
    <dgm:pt modelId="{EBF139E5-8662-450F-B1CA-C38A1A850A5A}" type="pres">
      <dgm:prSet presAssocID="{8E54971A-ED2A-4478-A0B0-A76A6B960663}" presName="rootText1" presStyleLbl="node0" presStyleIdx="0" presStyleCnt="1">
        <dgm:presLayoutVars>
          <dgm:chPref val="3"/>
        </dgm:presLayoutVars>
      </dgm:prSet>
      <dgm:spPr/>
    </dgm:pt>
    <dgm:pt modelId="{0E82E2E8-BCD3-40F1-8E89-70736E436329}" type="pres">
      <dgm:prSet presAssocID="{8E54971A-ED2A-4478-A0B0-A76A6B960663}" presName="rootConnector1" presStyleLbl="node1" presStyleIdx="0" presStyleCnt="0"/>
      <dgm:spPr/>
    </dgm:pt>
    <dgm:pt modelId="{F236B5E0-5974-4306-84CC-9383874DB23C}" type="pres">
      <dgm:prSet presAssocID="{8E54971A-ED2A-4478-A0B0-A76A6B960663}" presName="hierChild2" presStyleCnt="0"/>
      <dgm:spPr/>
    </dgm:pt>
    <dgm:pt modelId="{D2225213-5B64-4920-9CF2-412D6C179016}" type="pres">
      <dgm:prSet presAssocID="{F2874E32-008B-475D-8A6C-A61A0BD1DDC3}" presName="Name37" presStyleLbl="parChTrans1D2" presStyleIdx="0" presStyleCnt="6"/>
      <dgm:spPr/>
    </dgm:pt>
    <dgm:pt modelId="{BFEE2AD9-24A9-4991-9679-1410AD9015B4}" type="pres">
      <dgm:prSet presAssocID="{E33FC20F-E27D-4A88-9C26-1841B3C682FF}" presName="hierRoot2" presStyleCnt="0">
        <dgm:presLayoutVars>
          <dgm:hierBranch val="init"/>
        </dgm:presLayoutVars>
      </dgm:prSet>
      <dgm:spPr/>
    </dgm:pt>
    <dgm:pt modelId="{AC5563BA-8441-46CD-8BC9-3BA56FA50B66}" type="pres">
      <dgm:prSet presAssocID="{E33FC20F-E27D-4A88-9C26-1841B3C682FF}" presName="rootComposite" presStyleCnt="0"/>
      <dgm:spPr/>
    </dgm:pt>
    <dgm:pt modelId="{CEAF30C9-012E-4EC1-9BCF-EBFEC62D66BB}" type="pres">
      <dgm:prSet presAssocID="{E33FC20F-E27D-4A88-9C26-1841B3C682FF}" presName="rootText" presStyleLbl="node2" presStyleIdx="0" presStyleCnt="6">
        <dgm:presLayoutVars>
          <dgm:chPref val="3"/>
        </dgm:presLayoutVars>
      </dgm:prSet>
      <dgm:spPr/>
    </dgm:pt>
    <dgm:pt modelId="{21FE026F-7573-43BA-A88D-E5C22119160C}" type="pres">
      <dgm:prSet presAssocID="{E33FC20F-E27D-4A88-9C26-1841B3C682FF}" presName="rootConnector" presStyleLbl="node2" presStyleIdx="0" presStyleCnt="6"/>
      <dgm:spPr/>
    </dgm:pt>
    <dgm:pt modelId="{D16CDCFB-C135-48F1-B763-3EF55A0180F6}" type="pres">
      <dgm:prSet presAssocID="{E33FC20F-E27D-4A88-9C26-1841B3C682FF}" presName="hierChild4" presStyleCnt="0"/>
      <dgm:spPr/>
    </dgm:pt>
    <dgm:pt modelId="{C7408653-AF19-46AD-A084-B50CBEE2FAB8}" type="pres">
      <dgm:prSet presAssocID="{E33FC20F-E27D-4A88-9C26-1841B3C682FF}" presName="hierChild5" presStyleCnt="0"/>
      <dgm:spPr/>
    </dgm:pt>
    <dgm:pt modelId="{D8C4CB73-C3CC-411B-A039-555779A87745}" type="pres">
      <dgm:prSet presAssocID="{4D285C4E-D7A5-4284-BD7E-6EC030923330}" presName="Name37" presStyleLbl="parChTrans1D2" presStyleIdx="1" presStyleCnt="6"/>
      <dgm:spPr/>
    </dgm:pt>
    <dgm:pt modelId="{641B7215-F92C-4C4F-A672-FE24857250B0}" type="pres">
      <dgm:prSet presAssocID="{66F730E7-0202-4303-840C-2A133185E940}" presName="hierRoot2" presStyleCnt="0">
        <dgm:presLayoutVars>
          <dgm:hierBranch val="init"/>
        </dgm:presLayoutVars>
      </dgm:prSet>
      <dgm:spPr/>
    </dgm:pt>
    <dgm:pt modelId="{A3A3B814-45B4-4673-A0D4-DE08985F404F}" type="pres">
      <dgm:prSet presAssocID="{66F730E7-0202-4303-840C-2A133185E940}" presName="rootComposite" presStyleCnt="0"/>
      <dgm:spPr/>
    </dgm:pt>
    <dgm:pt modelId="{9E053B8C-01D6-49DE-9DFA-18D04DC4FC70}" type="pres">
      <dgm:prSet presAssocID="{66F730E7-0202-4303-840C-2A133185E940}" presName="rootText" presStyleLbl="node2" presStyleIdx="1" presStyleCnt="6">
        <dgm:presLayoutVars>
          <dgm:chPref val="3"/>
        </dgm:presLayoutVars>
      </dgm:prSet>
      <dgm:spPr/>
    </dgm:pt>
    <dgm:pt modelId="{17EAEF8F-5484-499F-B0E0-3DA8CAD75854}" type="pres">
      <dgm:prSet presAssocID="{66F730E7-0202-4303-840C-2A133185E940}" presName="rootConnector" presStyleLbl="node2" presStyleIdx="1" presStyleCnt="6"/>
      <dgm:spPr/>
    </dgm:pt>
    <dgm:pt modelId="{DA2AAEB2-DE77-469B-B350-11B6EAB56FEB}" type="pres">
      <dgm:prSet presAssocID="{66F730E7-0202-4303-840C-2A133185E940}" presName="hierChild4" presStyleCnt="0"/>
      <dgm:spPr/>
    </dgm:pt>
    <dgm:pt modelId="{322DC2C4-E9BF-4976-8470-78BB31920DD8}" type="pres">
      <dgm:prSet presAssocID="{66F730E7-0202-4303-840C-2A133185E940}" presName="hierChild5" presStyleCnt="0"/>
      <dgm:spPr/>
    </dgm:pt>
    <dgm:pt modelId="{55397B56-8E99-4E7C-A0DE-909496A4E898}" type="pres">
      <dgm:prSet presAssocID="{DEF0B0EC-4B20-4819-9CE8-940D5A1F71B9}" presName="Name37" presStyleLbl="parChTrans1D2" presStyleIdx="2" presStyleCnt="6"/>
      <dgm:spPr/>
    </dgm:pt>
    <dgm:pt modelId="{A6640387-AF9C-42B3-83FD-F0DDD6F63E9F}" type="pres">
      <dgm:prSet presAssocID="{7C0B1E0D-BBAC-4B47-ADFF-B9B2190CE56D}" presName="hierRoot2" presStyleCnt="0">
        <dgm:presLayoutVars>
          <dgm:hierBranch val="init"/>
        </dgm:presLayoutVars>
      </dgm:prSet>
      <dgm:spPr/>
    </dgm:pt>
    <dgm:pt modelId="{443080FC-996A-4518-857B-48B4A2369EC2}" type="pres">
      <dgm:prSet presAssocID="{7C0B1E0D-BBAC-4B47-ADFF-B9B2190CE56D}" presName="rootComposite" presStyleCnt="0"/>
      <dgm:spPr/>
    </dgm:pt>
    <dgm:pt modelId="{A9B9A5FC-E5F8-423D-9473-2076090340CB}" type="pres">
      <dgm:prSet presAssocID="{7C0B1E0D-BBAC-4B47-ADFF-B9B2190CE56D}" presName="rootText" presStyleLbl="node2" presStyleIdx="2" presStyleCnt="6">
        <dgm:presLayoutVars>
          <dgm:chPref val="3"/>
        </dgm:presLayoutVars>
      </dgm:prSet>
      <dgm:spPr/>
    </dgm:pt>
    <dgm:pt modelId="{8FFD9ABD-0627-46BF-B721-C8F150C4F36D}" type="pres">
      <dgm:prSet presAssocID="{7C0B1E0D-BBAC-4B47-ADFF-B9B2190CE56D}" presName="rootConnector" presStyleLbl="node2" presStyleIdx="2" presStyleCnt="6"/>
      <dgm:spPr/>
    </dgm:pt>
    <dgm:pt modelId="{1E311502-920C-4C9A-A777-20D4483D3404}" type="pres">
      <dgm:prSet presAssocID="{7C0B1E0D-BBAC-4B47-ADFF-B9B2190CE56D}" presName="hierChild4" presStyleCnt="0"/>
      <dgm:spPr/>
    </dgm:pt>
    <dgm:pt modelId="{9A9CC6EE-8ED6-4417-9F0D-8BBEDCE6380C}" type="pres">
      <dgm:prSet presAssocID="{7C0B1E0D-BBAC-4B47-ADFF-B9B2190CE56D}" presName="hierChild5" presStyleCnt="0"/>
      <dgm:spPr/>
    </dgm:pt>
    <dgm:pt modelId="{82740567-C447-49F3-87E6-A2E87E3E220F}" type="pres">
      <dgm:prSet presAssocID="{CEE885BD-14FB-4482-9D08-0D3B3E525B63}" presName="Name37" presStyleLbl="parChTrans1D2" presStyleIdx="3" presStyleCnt="6"/>
      <dgm:spPr/>
    </dgm:pt>
    <dgm:pt modelId="{2E656A81-3E4C-440F-AAA7-AFA86B997FD1}" type="pres">
      <dgm:prSet presAssocID="{7FF082B1-DA57-494D-9342-FEF5A170F2DB}" presName="hierRoot2" presStyleCnt="0">
        <dgm:presLayoutVars>
          <dgm:hierBranch val="init"/>
        </dgm:presLayoutVars>
      </dgm:prSet>
      <dgm:spPr/>
    </dgm:pt>
    <dgm:pt modelId="{92AF354A-98BD-407C-9CCE-7CD64D7B688A}" type="pres">
      <dgm:prSet presAssocID="{7FF082B1-DA57-494D-9342-FEF5A170F2DB}" presName="rootComposite" presStyleCnt="0"/>
      <dgm:spPr/>
    </dgm:pt>
    <dgm:pt modelId="{802603FD-A07F-4036-9FD0-19CFA5F33DB9}" type="pres">
      <dgm:prSet presAssocID="{7FF082B1-DA57-494D-9342-FEF5A170F2DB}" presName="rootText" presStyleLbl="node2" presStyleIdx="3" presStyleCnt="6">
        <dgm:presLayoutVars>
          <dgm:chPref val="3"/>
        </dgm:presLayoutVars>
      </dgm:prSet>
      <dgm:spPr/>
    </dgm:pt>
    <dgm:pt modelId="{4CB05148-7D88-4436-B811-1BF4B78BD238}" type="pres">
      <dgm:prSet presAssocID="{7FF082B1-DA57-494D-9342-FEF5A170F2DB}" presName="rootConnector" presStyleLbl="node2" presStyleIdx="3" presStyleCnt="6"/>
      <dgm:spPr/>
    </dgm:pt>
    <dgm:pt modelId="{43DBE60E-44B5-401F-A4DD-9AE3074DD44B}" type="pres">
      <dgm:prSet presAssocID="{7FF082B1-DA57-494D-9342-FEF5A170F2DB}" presName="hierChild4" presStyleCnt="0"/>
      <dgm:spPr/>
    </dgm:pt>
    <dgm:pt modelId="{2F95CEF5-DEBB-40BA-9F8E-E2E9D5994641}" type="pres">
      <dgm:prSet presAssocID="{7FF082B1-DA57-494D-9342-FEF5A170F2DB}" presName="hierChild5" presStyleCnt="0"/>
      <dgm:spPr/>
    </dgm:pt>
    <dgm:pt modelId="{852C97B9-4B76-4B07-AE90-50DA55C368A6}" type="pres">
      <dgm:prSet presAssocID="{E22228B1-3CFE-4AC4-B773-32FDA4E957BA}" presName="Name37" presStyleLbl="parChTrans1D2" presStyleIdx="4" presStyleCnt="6"/>
      <dgm:spPr/>
    </dgm:pt>
    <dgm:pt modelId="{B826D8CE-412B-49FF-9D98-4FED6AF96F1B}" type="pres">
      <dgm:prSet presAssocID="{B3E39C3B-B3D0-4C9E-BA34-317608D18CFC}" presName="hierRoot2" presStyleCnt="0">
        <dgm:presLayoutVars>
          <dgm:hierBranch val="init"/>
        </dgm:presLayoutVars>
      </dgm:prSet>
      <dgm:spPr/>
    </dgm:pt>
    <dgm:pt modelId="{8DE2980C-0F0D-4946-B843-12739ACF6782}" type="pres">
      <dgm:prSet presAssocID="{B3E39C3B-B3D0-4C9E-BA34-317608D18CFC}" presName="rootComposite" presStyleCnt="0"/>
      <dgm:spPr/>
    </dgm:pt>
    <dgm:pt modelId="{3D274D9E-13B7-4AB4-8A11-C107154987F3}" type="pres">
      <dgm:prSet presAssocID="{B3E39C3B-B3D0-4C9E-BA34-317608D18CFC}" presName="rootText" presStyleLbl="node2" presStyleIdx="4" presStyleCnt="6">
        <dgm:presLayoutVars>
          <dgm:chPref val="3"/>
        </dgm:presLayoutVars>
      </dgm:prSet>
      <dgm:spPr/>
    </dgm:pt>
    <dgm:pt modelId="{2F6FC60E-09B3-4202-80D4-893FF564AA3D}" type="pres">
      <dgm:prSet presAssocID="{B3E39C3B-B3D0-4C9E-BA34-317608D18CFC}" presName="rootConnector" presStyleLbl="node2" presStyleIdx="4" presStyleCnt="6"/>
      <dgm:spPr/>
    </dgm:pt>
    <dgm:pt modelId="{7DA03BDB-E90A-416B-9842-3FF152E4F668}" type="pres">
      <dgm:prSet presAssocID="{B3E39C3B-B3D0-4C9E-BA34-317608D18CFC}" presName="hierChild4" presStyleCnt="0"/>
      <dgm:spPr/>
    </dgm:pt>
    <dgm:pt modelId="{BA1435F9-61DD-4DD5-83D5-16694D60855B}" type="pres">
      <dgm:prSet presAssocID="{B3E39C3B-B3D0-4C9E-BA34-317608D18CFC}" presName="hierChild5" presStyleCnt="0"/>
      <dgm:spPr/>
    </dgm:pt>
    <dgm:pt modelId="{8C4A477B-44BC-4EC0-BCD9-B24EFFA4DCC8}" type="pres">
      <dgm:prSet presAssocID="{50E11369-C77B-4D20-93BE-4691D5DFCCE6}" presName="Name37" presStyleLbl="parChTrans1D2" presStyleIdx="5" presStyleCnt="6"/>
      <dgm:spPr/>
    </dgm:pt>
    <dgm:pt modelId="{EDEBCE05-013A-4B5B-904D-778D71956059}" type="pres">
      <dgm:prSet presAssocID="{92A68F55-406B-40C4-B323-BDAF4F156698}" presName="hierRoot2" presStyleCnt="0">
        <dgm:presLayoutVars>
          <dgm:hierBranch val="init"/>
        </dgm:presLayoutVars>
      </dgm:prSet>
      <dgm:spPr/>
    </dgm:pt>
    <dgm:pt modelId="{B9474188-901A-47A9-8E8A-5DC96D1D88CF}" type="pres">
      <dgm:prSet presAssocID="{92A68F55-406B-40C4-B323-BDAF4F156698}" presName="rootComposite" presStyleCnt="0"/>
      <dgm:spPr/>
    </dgm:pt>
    <dgm:pt modelId="{CE952823-9593-4D4E-856A-A1005E309785}" type="pres">
      <dgm:prSet presAssocID="{92A68F55-406B-40C4-B323-BDAF4F156698}" presName="rootText" presStyleLbl="node2" presStyleIdx="5" presStyleCnt="6">
        <dgm:presLayoutVars>
          <dgm:chPref val="3"/>
        </dgm:presLayoutVars>
      </dgm:prSet>
      <dgm:spPr/>
    </dgm:pt>
    <dgm:pt modelId="{61ED1694-175C-4201-8B86-8A46E5AE0DDF}" type="pres">
      <dgm:prSet presAssocID="{92A68F55-406B-40C4-B323-BDAF4F156698}" presName="rootConnector" presStyleLbl="node2" presStyleIdx="5" presStyleCnt="6"/>
      <dgm:spPr/>
    </dgm:pt>
    <dgm:pt modelId="{F1752A18-965A-4EED-967B-6DB7953A72C3}" type="pres">
      <dgm:prSet presAssocID="{92A68F55-406B-40C4-B323-BDAF4F156698}" presName="hierChild4" presStyleCnt="0"/>
      <dgm:spPr/>
    </dgm:pt>
    <dgm:pt modelId="{08F323DB-3ED4-4565-B7DE-670593374F24}" type="pres">
      <dgm:prSet presAssocID="{92A68F55-406B-40C4-B323-BDAF4F156698}" presName="hierChild5" presStyleCnt="0"/>
      <dgm:spPr/>
    </dgm:pt>
    <dgm:pt modelId="{0DCDE914-9B04-4EEC-A37B-AE87ABD0091C}" type="pres">
      <dgm:prSet presAssocID="{8E54971A-ED2A-4478-A0B0-A76A6B960663}" presName="hierChild3" presStyleCnt="0"/>
      <dgm:spPr/>
    </dgm:pt>
  </dgm:ptLst>
  <dgm:cxnLst>
    <dgm:cxn modelId="{025C3103-6A08-45F7-8104-AE9FBB6203DB}" type="presOf" srcId="{66F730E7-0202-4303-840C-2A133185E940}" destId="{17EAEF8F-5484-499F-B0E0-3DA8CAD75854}" srcOrd="1" destOrd="0" presId="urn:microsoft.com/office/officeart/2005/8/layout/orgChart1"/>
    <dgm:cxn modelId="{B8768215-6D27-434E-B612-D18C51BC2082}" type="presOf" srcId="{E33FC20F-E27D-4A88-9C26-1841B3C682FF}" destId="{CEAF30C9-012E-4EC1-9BCF-EBFEC62D66BB}" srcOrd="0" destOrd="0" presId="urn:microsoft.com/office/officeart/2005/8/layout/orgChart1"/>
    <dgm:cxn modelId="{7F7AD21B-76C1-4B9A-AFD5-54E25282C555}" type="presOf" srcId="{7FF082B1-DA57-494D-9342-FEF5A170F2DB}" destId="{4CB05148-7D88-4436-B811-1BF4B78BD238}" srcOrd="1" destOrd="0" presId="urn:microsoft.com/office/officeart/2005/8/layout/orgChart1"/>
    <dgm:cxn modelId="{08553E24-5264-4D2C-B1B2-B21ED4A83781}" type="presOf" srcId="{7FF082B1-DA57-494D-9342-FEF5A170F2DB}" destId="{802603FD-A07F-4036-9FD0-19CFA5F33DB9}" srcOrd="0" destOrd="0" presId="urn:microsoft.com/office/officeart/2005/8/layout/orgChart1"/>
    <dgm:cxn modelId="{7B36C927-1CA8-4A8C-851F-33A1D8DDA8F3}" type="presOf" srcId="{B3E39C3B-B3D0-4C9E-BA34-317608D18CFC}" destId="{3D274D9E-13B7-4AB4-8A11-C107154987F3}" srcOrd="0" destOrd="0" presId="urn:microsoft.com/office/officeart/2005/8/layout/orgChart1"/>
    <dgm:cxn modelId="{CAADC229-AAF4-449C-8008-0DACF34D9E9B}" type="presOf" srcId="{8E54971A-ED2A-4478-A0B0-A76A6B960663}" destId="{EBF139E5-8662-450F-B1CA-C38A1A850A5A}" srcOrd="0" destOrd="0" presId="urn:microsoft.com/office/officeart/2005/8/layout/orgChart1"/>
    <dgm:cxn modelId="{FDAACF2E-B5C5-4E3A-9404-E40AD7218A20}" srcId="{783A4F00-B57E-4C40-80B9-B56E33DCB85A}" destId="{8E54971A-ED2A-4478-A0B0-A76A6B960663}" srcOrd="0" destOrd="0" parTransId="{255A3797-0985-431F-A235-551230FBACDB}" sibTransId="{638BBBBB-435C-44BD-8DFC-53ECB90B4729}"/>
    <dgm:cxn modelId="{E8DA842F-B256-4C79-9E0B-2EBC1892BD4B}" type="presOf" srcId="{E22228B1-3CFE-4AC4-B773-32FDA4E957BA}" destId="{852C97B9-4B76-4B07-AE90-50DA55C368A6}" srcOrd="0" destOrd="0" presId="urn:microsoft.com/office/officeart/2005/8/layout/orgChart1"/>
    <dgm:cxn modelId="{A9B39344-8AA8-4F0E-8C8E-4BDA5107CC15}" type="presOf" srcId="{B3E39C3B-B3D0-4C9E-BA34-317608D18CFC}" destId="{2F6FC60E-09B3-4202-80D4-893FF564AA3D}" srcOrd="1" destOrd="0" presId="urn:microsoft.com/office/officeart/2005/8/layout/orgChart1"/>
    <dgm:cxn modelId="{96E99C64-49A5-4747-A5BC-498F4F6B2CAE}" srcId="{8E54971A-ED2A-4478-A0B0-A76A6B960663}" destId="{B3E39C3B-B3D0-4C9E-BA34-317608D18CFC}" srcOrd="4" destOrd="0" parTransId="{E22228B1-3CFE-4AC4-B773-32FDA4E957BA}" sibTransId="{291F2BED-22B0-4A56-80C7-B653F8450CB5}"/>
    <dgm:cxn modelId="{007D276E-597D-4B9B-BDA7-0C448E51AFE1}" srcId="{8E54971A-ED2A-4478-A0B0-A76A6B960663}" destId="{7FF082B1-DA57-494D-9342-FEF5A170F2DB}" srcOrd="3" destOrd="0" parTransId="{CEE885BD-14FB-4482-9D08-0D3B3E525B63}" sibTransId="{6FB22F1E-8666-40EB-88DA-F17524910AA2}"/>
    <dgm:cxn modelId="{29E5A052-C67C-44AD-8B76-87A3EF8AE883}" type="presOf" srcId="{50E11369-C77B-4D20-93BE-4691D5DFCCE6}" destId="{8C4A477B-44BC-4EC0-BCD9-B24EFFA4DCC8}" srcOrd="0" destOrd="0" presId="urn:microsoft.com/office/officeart/2005/8/layout/orgChart1"/>
    <dgm:cxn modelId="{412B7B55-69F4-4FC7-8032-5D2CB201E031}" type="presOf" srcId="{92A68F55-406B-40C4-B323-BDAF4F156698}" destId="{61ED1694-175C-4201-8B86-8A46E5AE0DDF}" srcOrd="1" destOrd="0" presId="urn:microsoft.com/office/officeart/2005/8/layout/orgChart1"/>
    <dgm:cxn modelId="{FF8D3783-17DD-4F51-928D-B91566218B53}" type="presOf" srcId="{CEE885BD-14FB-4482-9D08-0D3B3E525B63}" destId="{82740567-C447-49F3-87E6-A2E87E3E220F}" srcOrd="0" destOrd="0" presId="urn:microsoft.com/office/officeart/2005/8/layout/orgChart1"/>
    <dgm:cxn modelId="{8FA89B98-61D8-4B9D-9FF6-C9F7436BDAD7}" srcId="{8E54971A-ED2A-4478-A0B0-A76A6B960663}" destId="{92A68F55-406B-40C4-B323-BDAF4F156698}" srcOrd="5" destOrd="0" parTransId="{50E11369-C77B-4D20-93BE-4691D5DFCCE6}" sibTransId="{45767F8C-3200-47BC-838B-E63B4DC5DEE7}"/>
    <dgm:cxn modelId="{20F57E9F-A05A-42BA-88AC-5EDAC54C088D}" type="presOf" srcId="{7C0B1E0D-BBAC-4B47-ADFF-B9B2190CE56D}" destId="{8FFD9ABD-0627-46BF-B721-C8F150C4F36D}" srcOrd="1" destOrd="0" presId="urn:microsoft.com/office/officeart/2005/8/layout/orgChart1"/>
    <dgm:cxn modelId="{DFF07CA8-EAF0-4017-BD36-5A02F5FD95C2}" type="presOf" srcId="{E33FC20F-E27D-4A88-9C26-1841B3C682FF}" destId="{21FE026F-7573-43BA-A88D-E5C22119160C}" srcOrd="1" destOrd="0" presId="urn:microsoft.com/office/officeart/2005/8/layout/orgChart1"/>
    <dgm:cxn modelId="{A46839AF-8FF5-42B2-A6B1-2493C1573BCE}" srcId="{8E54971A-ED2A-4478-A0B0-A76A6B960663}" destId="{E33FC20F-E27D-4A88-9C26-1841B3C682FF}" srcOrd="0" destOrd="0" parTransId="{F2874E32-008B-475D-8A6C-A61A0BD1DDC3}" sibTransId="{0F66ABD2-DD5A-4424-BACF-5B84D90C0778}"/>
    <dgm:cxn modelId="{97D854B8-717F-41EF-8DD1-3F4374747C5B}" type="presOf" srcId="{66F730E7-0202-4303-840C-2A133185E940}" destId="{9E053B8C-01D6-49DE-9DFA-18D04DC4FC70}" srcOrd="0" destOrd="0" presId="urn:microsoft.com/office/officeart/2005/8/layout/orgChart1"/>
    <dgm:cxn modelId="{A16721C1-3965-4D27-A117-DC2EFF8CACBA}" type="presOf" srcId="{F2874E32-008B-475D-8A6C-A61A0BD1DDC3}" destId="{D2225213-5B64-4920-9CF2-412D6C179016}" srcOrd="0" destOrd="0" presId="urn:microsoft.com/office/officeart/2005/8/layout/orgChart1"/>
    <dgm:cxn modelId="{3AAE0DD7-2076-4752-AB61-F98CFEA544BC}" type="presOf" srcId="{92A68F55-406B-40C4-B323-BDAF4F156698}" destId="{CE952823-9593-4D4E-856A-A1005E309785}" srcOrd="0" destOrd="0" presId="urn:microsoft.com/office/officeart/2005/8/layout/orgChart1"/>
    <dgm:cxn modelId="{0CB91FD8-CC76-4381-88B4-FC1C7B5D6EAC}" type="presOf" srcId="{DEF0B0EC-4B20-4819-9CE8-940D5A1F71B9}" destId="{55397B56-8E99-4E7C-A0DE-909496A4E898}" srcOrd="0" destOrd="0" presId="urn:microsoft.com/office/officeart/2005/8/layout/orgChart1"/>
    <dgm:cxn modelId="{803697DC-5E4B-4BF1-BBF8-A2CB1ED5186D}" srcId="{8E54971A-ED2A-4478-A0B0-A76A6B960663}" destId="{66F730E7-0202-4303-840C-2A133185E940}" srcOrd="1" destOrd="0" parTransId="{4D285C4E-D7A5-4284-BD7E-6EC030923330}" sibTransId="{AAF94ED1-0C26-4871-B3A4-5CD191C585B6}"/>
    <dgm:cxn modelId="{81489BE2-9221-4E08-A459-435ACE8E8CC4}" type="presOf" srcId="{783A4F00-B57E-4C40-80B9-B56E33DCB85A}" destId="{6F835DDF-4B64-4EA0-842B-C14835673241}" srcOrd="0" destOrd="0" presId="urn:microsoft.com/office/officeart/2005/8/layout/orgChart1"/>
    <dgm:cxn modelId="{8977AFE6-C6F4-4A69-8D9E-492AFAA8DE6F}" type="presOf" srcId="{7C0B1E0D-BBAC-4B47-ADFF-B9B2190CE56D}" destId="{A9B9A5FC-E5F8-423D-9473-2076090340CB}" srcOrd="0" destOrd="0" presId="urn:microsoft.com/office/officeart/2005/8/layout/orgChart1"/>
    <dgm:cxn modelId="{A03232EF-1BCD-4A96-AA91-56254525FEFE}" type="presOf" srcId="{4D285C4E-D7A5-4284-BD7E-6EC030923330}" destId="{D8C4CB73-C3CC-411B-A039-555779A87745}" srcOrd="0" destOrd="0" presId="urn:microsoft.com/office/officeart/2005/8/layout/orgChart1"/>
    <dgm:cxn modelId="{2BB2D2F2-9E64-4F57-AEB1-BBD6AE82FA76}" srcId="{8E54971A-ED2A-4478-A0B0-A76A6B960663}" destId="{7C0B1E0D-BBAC-4B47-ADFF-B9B2190CE56D}" srcOrd="2" destOrd="0" parTransId="{DEF0B0EC-4B20-4819-9CE8-940D5A1F71B9}" sibTransId="{4243B92E-6DC2-488A-95C2-87AE071EF870}"/>
    <dgm:cxn modelId="{014D65F9-F86C-4B7A-9BB9-6DF12D40295D}" type="presOf" srcId="{8E54971A-ED2A-4478-A0B0-A76A6B960663}" destId="{0E82E2E8-BCD3-40F1-8E89-70736E436329}" srcOrd="1" destOrd="0" presId="urn:microsoft.com/office/officeart/2005/8/layout/orgChart1"/>
    <dgm:cxn modelId="{E46DF135-C672-4267-893B-1FF91FBD7B0B}" type="presParOf" srcId="{6F835DDF-4B64-4EA0-842B-C14835673241}" destId="{97E8E890-4F1B-45A5-BC0A-5997CD7B2778}" srcOrd="0" destOrd="0" presId="urn:microsoft.com/office/officeart/2005/8/layout/orgChart1"/>
    <dgm:cxn modelId="{1C10485C-935C-4776-8A6A-F424B6077DC1}" type="presParOf" srcId="{97E8E890-4F1B-45A5-BC0A-5997CD7B2778}" destId="{613F09BE-EAC1-42E4-9452-F5685E5C00E2}" srcOrd="0" destOrd="0" presId="urn:microsoft.com/office/officeart/2005/8/layout/orgChart1"/>
    <dgm:cxn modelId="{7B1D5494-1032-4FCF-8A1F-D38EBF748073}" type="presParOf" srcId="{613F09BE-EAC1-42E4-9452-F5685E5C00E2}" destId="{EBF139E5-8662-450F-B1CA-C38A1A850A5A}" srcOrd="0" destOrd="0" presId="urn:microsoft.com/office/officeart/2005/8/layout/orgChart1"/>
    <dgm:cxn modelId="{A0AEBA2E-D19C-441B-976A-A29C4471EFEE}" type="presParOf" srcId="{613F09BE-EAC1-42E4-9452-F5685E5C00E2}" destId="{0E82E2E8-BCD3-40F1-8E89-70736E436329}" srcOrd="1" destOrd="0" presId="urn:microsoft.com/office/officeart/2005/8/layout/orgChart1"/>
    <dgm:cxn modelId="{B50B847E-E612-4B7A-B859-CC46D9979713}" type="presParOf" srcId="{97E8E890-4F1B-45A5-BC0A-5997CD7B2778}" destId="{F236B5E0-5974-4306-84CC-9383874DB23C}" srcOrd="1" destOrd="0" presId="urn:microsoft.com/office/officeart/2005/8/layout/orgChart1"/>
    <dgm:cxn modelId="{B94A4C61-A54A-48C4-A126-5B46000B3013}" type="presParOf" srcId="{F236B5E0-5974-4306-84CC-9383874DB23C}" destId="{D2225213-5B64-4920-9CF2-412D6C179016}" srcOrd="0" destOrd="0" presId="urn:microsoft.com/office/officeart/2005/8/layout/orgChart1"/>
    <dgm:cxn modelId="{2B2879AC-24C7-4608-A80E-BC0FC7E61283}" type="presParOf" srcId="{F236B5E0-5974-4306-84CC-9383874DB23C}" destId="{BFEE2AD9-24A9-4991-9679-1410AD9015B4}" srcOrd="1" destOrd="0" presId="urn:microsoft.com/office/officeart/2005/8/layout/orgChart1"/>
    <dgm:cxn modelId="{86D00A02-7E25-499C-B9C9-B86303A8DAC5}" type="presParOf" srcId="{BFEE2AD9-24A9-4991-9679-1410AD9015B4}" destId="{AC5563BA-8441-46CD-8BC9-3BA56FA50B66}" srcOrd="0" destOrd="0" presId="urn:microsoft.com/office/officeart/2005/8/layout/orgChart1"/>
    <dgm:cxn modelId="{6E91D2B1-AF58-4CBE-978D-13BA2A6A71DA}" type="presParOf" srcId="{AC5563BA-8441-46CD-8BC9-3BA56FA50B66}" destId="{CEAF30C9-012E-4EC1-9BCF-EBFEC62D66BB}" srcOrd="0" destOrd="0" presId="urn:microsoft.com/office/officeart/2005/8/layout/orgChart1"/>
    <dgm:cxn modelId="{EE0D2C3D-4098-4293-B81F-B70D1396D4B3}" type="presParOf" srcId="{AC5563BA-8441-46CD-8BC9-3BA56FA50B66}" destId="{21FE026F-7573-43BA-A88D-E5C22119160C}" srcOrd="1" destOrd="0" presId="urn:microsoft.com/office/officeart/2005/8/layout/orgChart1"/>
    <dgm:cxn modelId="{404A9D66-EAD3-4CCA-9654-9E54A3DC3EB2}" type="presParOf" srcId="{BFEE2AD9-24A9-4991-9679-1410AD9015B4}" destId="{D16CDCFB-C135-48F1-B763-3EF55A0180F6}" srcOrd="1" destOrd="0" presId="urn:microsoft.com/office/officeart/2005/8/layout/orgChart1"/>
    <dgm:cxn modelId="{DE73D089-78B8-48C7-A5F9-461C62F73F4B}" type="presParOf" srcId="{BFEE2AD9-24A9-4991-9679-1410AD9015B4}" destId="{C7408653-AF19-46AD-A084-B50CBEE2FAB8}" srcOrd="2" destOrd="0" presId="urn:microsoft.com/office/officeart/2005/8/layout/orgChart1"/>
    <dgm:cxn modelId="{22D6E593-0EAF-493A-B098-5C1B5F73D953}" type="presParOf" srcId="{F236B5E0-5974-4306-84CC-9383874DB23C}" destId="{D8C4CB73-C3CC-411B-A039-555779A87745}" srcOrd="2" destOrd="0" presId="urn:microsoft.com/office/officeart/2005/8/layout/orgChart1"/>
    <dgm:cxn modelId="{88EBDCCD-3BFF-41C0-B9A0-5572F8D2B37B}" type="presParOf" srcId="{F236B5E0-5974-4306-84CC-9383874DB23C}" destId="{641B7215-F92C-4C4F-A672-FE24857250B0}" srcOrd="3" destOrd="0" presId="urn:microsoft.com/office/officeart/2005/8/layout/orgChart1"/>
    <dgm:cxn modelId="{ACC59BC0-7593-401F-89B9-541165439D15}" type="presParOf" srcId="{641B7215-F92C-4C4F-A672-FE24857250B0}" destId="{A3A3B814-45B4-4673-A0D4-DE08985F404F}" srcOrd="0" destOrd="0" presId="urn:microsoft.com/office/officeart/2005/8/layout/orgChart1"/>
    <dgm:cxn modelId="{5E8488FA-2799-4C53-A83A-A1E01955B000}" type="presParOf" srcId="{A3A3B814-45B4-4673-A0D4-DE08985F404F}" destId="{9E053B8C-01D6-49DE-9DFA-18D04DC4FC70}" srcOrd="0" destOrd="0" presId="urn:microsoft.com/office/officeart/2005/8/layout/orgChart1"/>
    <dgm:cxn modelId="{34334F43-B2EB-43FA-9864-9FAA7F8F4885}" type="presParOf" srcId="{A3A3B814-45B4-4673-A0D4-DE08985F404F}" destId="{17EAEF8F-5484-499F-B0E0-3DA8CAD75854}" srcOrd="1" destOrd="0" presId="urn:microsoft.com/office/officeart/2005/8/layout/orgChart1"/>
    <dgm:cxn modelId="{89F70963-9BD8-46CE-900C-BD61FC150B03}" type="presParOf" srcId="{641B7215-F92C-4C4F-A672-FE24857250B0}" destId="{DA2AAEB2-DE77-469B-B350-11B6EAB56FEB}" srcOrd="1" destOrd="0" presId="urn:microsoft.com/office/officeart/2005/8/layout/orgChart1"/>
    <dgm:cxn modelId="{05631046-2D64-4CEA-8FB6-A4BD21AF85B7}" type="presParOf" srcId="{641B7215-F92C-4C4F-A672-FE24857250B0}" destId="{322DC2C4-E9BF-4976-8470-78BB31920DD8}" srcOrd="2" destOrd="0" presId="urn:microsoft.com/office/officeart/2005/8/layout/orgChart1"/>
    <dgm:cxn modelId="{E08318F0-48FC-427F-B136-2D95BA5CECC4}" type="presParOf" srcId="{F236B5E0-5974-4306-84CC-9383874DB23C}" destId="{55397B56-8E99-4E7C-A0DE-909496A4E898}" srcOrd="4" destOrd="0" presId="urn:microsoft.com/office/officeart/2005/8/layout/orgChart1"/>
    <dgm:cxn modelId="{AB622666-6553-4D2A-85A1-F6D07108E5CC}" type="presParOf" srcId="{F236B5E0-5974-4306-84CC-9383874DB23C}" destId="{A6640387-AF9C-42B3-83FD-F0DDD6F63E9F}" srcOrd="5" destOrd="0" presId="urn:microsoft.com/office/officeart/2005/8/layout/orgChart1"/>
    <dgm:cxn modelId="{4E07849F-360E-48A8-9FB2-23879CC6B16A}" type="presParOf" srcId="{A6640387-AF9C-42B3-83FD-F0DDD6F63E9F}" destId="{443080FC-996A-4518-857B-48B4A2369EC2}" srcOrd="0" destOrd="0" presId="urn:microsoft.com/office/officeart/2005/8/layout/orgChart1"/>
    <dgm:cxn modelId="{48C637C6-722F-4D55-A38B-1E680894C667}" type="presParOf" srcId="{443080FC-996A-4518-857B-48B4A2369EC2}" destId="{A9B9A5FC-E5F8-423D-9473-2076090340CB}" srcOrd="0" destOrd="0" presId="urn:microsoft.com/office/officeart/2005/8/layout/orgChart1"/>
    <dgm:cxn modelId="{07E7E188-84D1-4CA9-A91B-080C8F752CE4}" type="presParOf" srcId="{443080FC-996A-4518-857B-48B4A2369EC2}" destId="{8FFD9ABD-0627-46BF-B721-C8F150C4F36D}" srcOrd="1" destOrd="0" presId="urn:microsoft.com/office/officeart/2005/8/layout/orgChart1"/>
    <dgm:cxn modelId="{09181D06-3AFA-4DFB-B849-A09E90A0035A}" type="presParOf" srcId="{A6640387-AF9C-42B3-83FD-F0DDD6F63E9F}" destId="{1E311502-920C-4C9A-A777-20D4483D3404}" srcOrd="1" destOrd="0" presId="urn:microsoft.com/office/officeart/2005/8/layout/orgChart1"/>
    <dgm:cxn modelId="{642A00B2-3376-4D79-A1FB-78E90BE0E1AA}" type="presParOf" srcId="{A6640387-AF9C-42B3-83FD-F0DDD6F63E9F}" destId="{9A9CC6EE-8ED6-4417-9F0D-8BBEDCE6380C}" srcOrd="2" destOrd="0" presId="urn:microsoft.com/office/officeart/2005/8/layout/orgChart1"/>
    <dgm:cxn modelId="{585F8DC4-99A8-438F-BA58-207BAC896939}" type="presParOf" srcId="{F236B5E0-5974-4306-84CC-9383874DB23C}" destId="{82740567-C447-49F3-87E6-A2E87E3E220F}" srcOrd="6" destOrd="0" presId="urn:microsoft.com/office/officeart/2005/8/layout/orgChart1"/>
    <dgm:cxn modelId="{04E4D580-9732-4824-885A-4F883872DDC0}" type="presParOf" srcId="{F236B5E0-5974-4306-84CC-9383874DB23C}" destId="{2E656A81-3E4C-440F-AAA7-AFA86B997FD1}" srcOrd="7" destOrd="0" presId="urn:microsoft.com/office/officeart/2005/8/layout/orgChart1"/>
    <dgm:cxn modelId="{A991D8E1-D3CD-41D1-A843-8A059E86A1EA}" type="presParOf" srcId="{2E656A81-3E4C-440F-AAA7-AFA86B997FD1}" destId="{92AF354A-98BD-407C-9CCE-7CD64D7B688A}" srcOrd="0" destOrd="0" presId="urn:microsoft.com/office/officeart/2005/8/layout/orgChart1"/>
    <dgm:cxn modelId="{BC36F9D2-41FC-45F9-A7C6-2124BBDA3349}" type="presParOf" srcId="{92AF354A-98BD-407C-9CCE-7CD64D7B688A}" destId="{802603FD-A07F-4036-9FD0-19CFA5F33DB9}" srcOrd="0" destOrd="0" presId="urn:microsoft.com/office/officeart/2005/8/layout/orgChart1"/>
    <dgm:cxn modelId="{A8A31B7F-C396-4A12-91A8-F1646CC26CEA}" type="presParOf" srcId="{92AF354A-98BD-407C-9CCE-7CD64D7B688A}" destId="{4CB05148-7D88-4436-B811-1BF4B78BD238}" srcOrd="1" destOrd="0" presId="urn:microsoft.com/office/officeart/2005/8/layout/orgChart1"/>
    <dgm:cxn modelId="{2DFD357E-D0FE-4436-934B-6E41059E658F}" type="presParOf" srcId="{2E656A81-3E4C-440F-AAA7-AFA86B997FD1}" destId="{43DBE60E-44B5-401F-A4DD-9AE3074DD44B}" srcOrd="1" destOrd="0" presId="urn:microsoft.com/office/officeart/2005/8/layout/orgChart1"/>
    <dgm:cxn modelId="{F4716707-4C92-46CF-B535-BE4396F72818}" type="presParOf" srcId="{2E656A81-3E4C-440F-AAA7-AFA86B997FD1}" destId="{2F95CEF5-DEBB-40BA-9F8E-E2E9D5994641}" srcOrd="2" destOrd="0" presId="urn:microsoft.com/office/officeart/2005/8/layout/orgChart1"/>
    <dgm:cxn modelId="{69463B84-1536-4ECD-BC96-11276ABF8CC5}" type="presParOf" srcId="{F236B5E0-5974-4306-84CC-9383874DB23C}" destId="{852C97B9-4B76-4B07-AE90-50DA55C368A6}" srcOrd="8" destOrd="0" presId="urn:microsoft.com/office/officeart/2005/8/layout/orgChart1"/>
    <dgm:cxn modelId="{A302E4D4-C695-4E85-9741-C1ABB6F67AA9}" type="presParOf" srcId="{F236B5E0-5974-4306-84CC-9383874DB23C}" destId="{B826D8CE-412B-49FF-9D98-4FED6AF96F1B}" srcOrd="9" destOrd="0" presId="urn:microsoft.com/office/officeart/2005/8/layout/orgChart1"/>
    <dgm:cxn modelId="{B0789D1B-9896-4EB5-8104-EEDF59BCFF7E}" type="presParOf" srcId="{B826D8CE-412B-49FF-9D98-4FED6AF96F1B}" destId="{8DE2980C-0F0D-4946-B843-12739ACF6782}" srcOrd="0" destOrd="0" presId="urn:microsoft.com/office/officeart/2005/8/layout/orgChart1"/>
    <dgm:cxn modelId="{F3220755-F4BC-45CF-9E51-1C9837ADAF64}" type="presParOf" srcId="{8DE2980C-0F0D-4946-B843-12739ACF6782}" destId="{3D274D9E-13B7-4AB4-8A11-C107154987F3}" srcOrd="0" destOrd="0" presId="urn:microsoft.com/office/officeart/2005/8/layout/orgChart1"/>
    <dgm:cxn modelId="{5B68DC3E-AD1B-4B8B-BA76-12E4ACF64716}" type="presParOf" srcId="{8DE2980C-0F0D-4946-B843-12739ACF6782}" destId="{2F6FC60E-09B3-4202-80D4-893FF564AA3D}" srcOrd="1" destOrd="0" presId="urn:microsoft.com/office/officeart/2005/8/layout/orgChart1"/>
    <dgm:cxn modelId="{537627CF-7E42-4DA2-95F5-756976EC9068}" type="presParOf" srcId="{B826D8CE-412B-49FF-9D98-4FED6AF96F1B}" destId="{7DA03BDB-E90A-416B-9842-3FF152E4F668}" srcOrd="1" destOrd="0" presId="urn:microsoft.com/office/officeart/2005/8/layout/orgChart1"/>
    <dgm:cxn modelId="{2CC874D2-234A-4625-91AB-10343B4EC3DE}" type="presParOf" srcId="{B826D8CE-412B-49FF-9D98-4FED6AF96F1B}" destId="{BA1435F9-61DD-4DD5-83D5-16694D60855B}" srcOrd="2" destOrd="0" presId="urn:microsoft.com/office/officeart/2005/8/layout/orgChart1"/>
    <dgm:cxn modelId="{9F02A557-B9F8-4D94-80B8-C387E460B44D}" type="presParOf" srcId="{F236B5E0-5974-4306-84CC-9383874DB23C}" destId="{8C4A477B-44BC-4EC0-BCD9-B24EFFA4DCC8}" srcOrd="10" destOrd="0" presId="urn:microsoft.com/office/officeart/2005/8/layout/orgChart1"/>
    <dgm:cxn modelId="{4A33226F-C073-4525-8BFE-F2C117B3B197}" type="presParOf" srcId="{F236B5E0-5974-4306-84CC-9383874DB23C}" destId="{EDEBCE05-013A-4B5B-904D-778D71956059}" srcOrd="11" destOrd="0" presId="urn:microsoft.com/office/officeart/2005/8/layout/orgChart1"/>
    <dgm:cxn modelId="{3D60E4D4-B51F-42F1-93F3-34CD41B89058}" type="presParOf" srcId="{EDEBCE05-013A-4B5B-904D-778D71956059}" destId="{B9474188-901A-47A9-8E8A-5DC96D1D88CF}" srcOrd="0" destOrd="0" presId="urn:microsoft.com/office/officeart/2005/8/layout/orgChart1"/>
    <dgm:cxn modelId="{8DB52429-47E3-4780-B8A9-11BC50F22FB4}" type="presParOf" srcId="{B9474188-901A-47A9-8E8A-5DC96D1D88CF}" destId="{CE952823-9593-4D4E-856A-A1005E309785}" srcOrd="0" destOrd="0" presId="urn:microsoft.com/office/officeart/2005/8/layout/orgChart1"/>
    <dgm:cxn modelId="{B4369D57-6890-4138-8B53-33A5F48D8CBB}" type="presParOf" srcId="{B9474188-901A-47A9-8E8A-5DC96D1D88CF}" destId="{61ED1694-175C-4201-8B86-8A46E5AE0DDF}" srcOrd="1" destOrd="0" presId="urn:microsoft.com/office/officeart/2005/8/layout/orgChart1"/>
    <dgm:cxn modelId="{9DD49934-249F-4BD9-8532-18C1238DE445}" type="presParOf" srcId="{EDEBCE05-013A-4B5B-904D-778D71956059}" destId="{F1752A18-965A-4EED-967B-6DB7953A72C3}" srcOrd="1" destOrd="0" presId="urn:microsoft.com/office/officeart/2005/8/layout/orgChart1"/>
    <dgm:cxn modelId="{2D39708B-A333-4CB6-A4BA-7A673E0AF5C3}" type="presParOf" srcId="{EDEBCE05-013A-4B5B-904D-778D71956059}" destId="{08F323DB-3ED4-4565-B7DE-670593374F24}" srcOrd="2" destOrd="0" presId="urn:microsoft.com/office/officeart/2005/8/layout/orgChart1"/>
    <dgm:cxn modelId="{E78EEF93-CFAF-4CDA-953E-F281961D414B}" type="presParOf" srcId="{97E8E890-4F1B-45A5-BC0A-5997CD7B2778}" destId="{0DCDE914-9B04-4EEC-A37B-AE87ABD0091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A477B-44BC-4EC0-BCD9-B24EFFA4DCC8}">
      <dsp:nvSpPr>
        <dsp:cNvPr id="0" name=""/>
        <dsp:cNvSpPr/>
      </dsp:nvSpPr>
      <dsp:spPr>
        <a:xfrm>
          <a:off x="5257800" y="2019152"/>
          <a:ext cx="4509155" cy="313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16"/>
              </a:lnTo>
              <a:lnTo>
                <a:pt x="4509155" y="156516"/>
              </a:lnTo>
              <a:lnTo>
                <a:pt x="4509155" y="3130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2C97B9-4B76-4B07-AE90-50DA55C368A6}">
      <dsp:nvSpPr>
        <dsp:cNvPr id="0" name=""/>
        <dsp:cNvSpPr/>
      </dsp:nvSpPr>
      <dsp:spPr>
        <a:xfrm>
          <a:off x="5257800" y="2019152"/>
          <a:ext cx="2705493" cy="313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16"/>
              </a:lnTo>
              <a:lnTo>
                <a:pt x="2705493" y="156516"/>
              </a:lnTo>
              <a:lnTo>
                <a:pt x="2705493" y="3130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740567-C447-49F3-87E6-A2E87E3E220F}">
      <dsp:nvSpPr>
        <dsp:cNvPr id="0" name=""/>
        <dsp:cNvSpPr/>
      </dsp:nvSpPr>
      <dsp:spPr>
        <a:xfrm>
          <a:off x="5257800" y="2019152"/>
          <a:ext cx="901831" cy="313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516"/>
              </a:lnTo>
              <a:lnTo>
                <a:pt x="901831" y="156516"/>
              </a:lnTo>
              <a:lnTo>
                <a:pt x="901831" y="3130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397B56-8E99-4E7C-A0DE-909496A4E898}">
      <dsp:nvSpPr>
        <dsp:cNvPr id="0" name=""/>
        <dsp:cNvSpPr/>
      </dsp:nvSpPr>
      <dsp:spPr>
        <a:xfrm>
          <a:off x="4355968" y="2019152"/>
          <a:ext cx="901831" cy="313032"/>
        </a:xfrm>
        <a:custGeom>
          <a:avLst/>
          <a:gdLst/>
          <a:ahLst/>
          <a:cxnLst/>
          <a:rect l="0" t="0" r="0" b="0"/>
          <a:pathLst>
            <a:path>
              <a:moveTo>
                <a:pt x="901831" y="0"/>
              </a:moveTo>
              <a:lnTo>
                <a:pt x="901831" y="156516"/>
              </a:lnTo>
              <a:lnTo>
                <a:pt x="0" y="156516"/>
              </a:lnTo>
              <a:lnTo>
                <a:pt x="0" y="3130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C4CB73-C3CC-411B-A039-555779A87745}">
      <dsp:nvSpPr>
        <dsp:cNvPr id="0" name=""/>
        <dsp:cNvSpPr/>
      </dsp:nvSpPr>
      <dsp:spPr>
        <a:xfrm>
          <a:off x="2552306" y="2019152"/>
          <a:ext cx="2705493" cy="313032"/>
        </a:xfrm>
        <a:custGeom>
          <a:avLst/>
          <a:gdLst/>
          <a:ahLst/>
          <a:cxnLst/>
          <a:rect l="0" t="0" r="0" b="0"/>
          <a:pathLst>
            <a:path>
              <a:moveTo>
                <a:pt x="2705493" y="0"/>
              </a:moveTo>
              <a:lnTo>
                <a:pt x="2705493" y="156516"/>
              </a:lnTo>
              <a:lnTo>
                <a:pt x="0" y="156516"/>
              </a:lnTo>
              <a:lnTo>
                <a:pt x="0" y="3130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225213-5B64-4920-9CF2-412D6C179016}">
      <dsp:nvSpPr>
        <dsp:cNvPr id="0" name=""/>
        <dsp:cNvSpPr/>
      </dsp:nvSpPr>
      <dsp:spPr>
        <a:xfrm>
          <a:off x="748644" y="2019152"/>
          <a:ext cx="4509155" cy="313032"/>
        </a:xfrm>
        <a:custGeom>
          <a:avLst/>
          <a:gdLst/>
          <a:ahLst/>
          <a:cxnLst/>
          <a:rect l="0" t="0" r="0" b="0"/>
          <a:pathLst>
            <a:path>
              <a:moveTo>
                <a:pt x="4509155" y="0"/>
              </a:moveTo>
              <a:lnTo>
                <a:pt x="4509155" y="156516"/>
              </a:lnTo>
              <a:lnTo>
                <a:pt x="0" y="156516"/>
              </a:lnTo>
              <a:lnTo>
                <a:pt x="0" y="3130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F139E5-8662-450F-B1CA-C38A1A850A5A}">
      <dsp:nvSpPr>
        <dsp:cNvPr id="0" name=""/>
        <dsp:cNvSpPr/>
      </dsp:nvSpPr>
      <dsp:spPr>
        <a:xfrm>
          <a:off x="4512485" y="1273837"/>
          <a:ext cx="1490629" cy="7453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alibri Light" panose="020F0302020204030204"/>
            </a:rPr>
            <a:t> Mind Booster </a:t>
          </a:r>
          <a:endParaRPr lang="en-US" sz="2100" kern="1200" dirty="0"/>
        </a:p>
      </dsp:txBody>
      <dsp:txXfrm>
        <a:off x="4512485" y="1273837"/>
        <a:ext cx="1490629" cy="745314"/>
      </dsp:txXfrm>
    </dsp:sp>
    <dsp:sp modelId="{CEAF30C9-012E-4EC1-9BCF-EBFEC62D66BB}">
      <dsp:nvSpPr>
        <dsp:cNvPr id="0" name=""/>
        <dsp:cNvSpPr/>
      </dsp:nvSpPr>
      <dsp:spPr>
        <a:xfrm>
          <a:off x="3329" y="2332185"/>
          <a:ext cx="1490629" cy="7453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alibri Light" panose="020F0302020204030204"/>
            </a:rPr>
            <a:t> General Knowledge</a:t>
          </a:r>
          <a:endParaRPr lang="en-US" sz="2100" kern="1200" dirty="0"/>
        </a:p>
      </dsp:txBody>
      <dsp:txXfrm>
        <a:off x="3329" y="2332185"/>
        <a:ext cx="1490629" cy="745314"/>
      </dsp:txXfrm>
    </dsp:sp>
    <dsp:sp modelId="{9E053B8C-01D6-49DE-9DFA-18D04DC4FC70}">
      <dsp:nvSpPr>
        <dsp:cNvPr id="0" name=""/>
        <dsp:cNvSpPr/>
      </dsp:nvSpPr>
      <dsp:spPr>
        <a:xfrm>
          <a:off x="1806991" y="2332185"/>
          <a:ext cx="1490629" cy="7453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alibri Light" panose="020F0302020204030204"/>
            </a:rPr>
            <a:t> Bahasa Melayu </a:t>
          </a:r>
          <a:endParaRPr lang="en-US" sz="2100" kern="1200" dirty="0"/>
        </a:p>
      </dsp:txBody>
      <dsp:txXfrm>
        <a:off x="1806991" y="2332185"/>
        <a:ext cx="1490629" cy="745314"/>
      </dsp:txXfrm>
    </dsp:sp>
    <dsp:sp modelId="{A9B9A5FC-E5F8-423D-9473-2076090340CB}">
      <dsp:nvSpPr>
        <dsp:cNvPr id="0" name=""/>
        <dsp:cNvSpPr/>
      </dsp:nvSpPr>
      <dsp:spPr>
        <a:xfrm>
          <a:off x="3610653" y="2332185"/>
          <a:ext cx="1490629" cy="7453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alibri Light" panose="020F0302020204030204"/>
            </a:rPr>
            <a:t> English </a:t>
          </a:r>
        </a:p>
      </dsp:txBody>
      <dsp:txXfrm>
        <a:off x="3610653" y="2332185"/>
        <a:ext cx="1490629" cy="745314"/>
      </dsp:txXfrm>
    </dsp:sp>
    <dsp:sp modelId="{802603FD-A07F-4036-9FD0-19CFA5F33DB9}">
      <dsp:nvSpPr>
        <dsp:cNvPr id="0" name=""/>
        <dsp:cNvSpPr/>
      </dsp:nvSpPr>
      <dsp:spPr>
        <a:xfrm>
          <a:off x="5414316" y="2332185"/>
          <a:ext cx="1490629" cy="7453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alibri Light" panose="020F0302020204030204"/>
            </a:rPr>
            <a:t> Islamic Studies</a:t>
          </a:r>
          <a:endParaRPr lang="en-US" sz="2100" kern="1200" dirty="0"/>
        </a:p>
      </dsp:txBody>
      <dsp:txXfrm>
        <a:off x="5414316" y="2332185"/>
        <a:ext cx="1490629" cy="745314"/>
      </dsp:txXfrm>
    </dsp:sp>
    <dsp:sp modelId="{3D274D9E-13B7-4AB4-8A11-C107154987F3}">
      <dsp:nvSpPr>
        <dsp:cNvPr id="0" name=""/>
        <dsp:cNvSpPr/>
      </dsp:nvSpPr>
      <dsp:spPr>
        <a:xfrm>
          <a:off x="7217978" y="2332185"/>
          <a:ext cx="1490629" cy="7453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alibri Light" panose="020F0302020204030204"/>
            </a:rPr>
            <a:t>Mathematics </a:t>
          </a:r>
        </a:p>
      </dsp:txBody>
      <dsp:txXfrm>
        <a:off x="7217978" y="2332185"/>
        <a:ext cx="1490629" cy="745314"/>
      </dsp:txXfrm>
    </dsp:sp>
    <dsp:sp modelId="{CE952823-9593-4D4E-856A-A1005E309785}">
      <dsp:nvSpPr>
        <dsp:cNvPr id="0" name=""/>
        <dsp:cNvSpPr/>
      </dsp:nvSpPr>
      <dsp:spPr>
        <a:xfrm>
          <a:off x="9021640" y="2332185"/>
          <a:ext cx="1490629" cy="7453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alibri Light" panose="020F0302020204030204"/>
            </a:rPr>
            <a:t> Science </a:t>
          </a:r>
        </a:p>
      </dsp:txBody>
      <dsp:txXfrm>
        <a:off x="9021640" y="2332185"/>
        <a:ext cx="1490629" cy="745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BD2C-9049-9570-8D22-21192C760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53C56-BB01-9123-6953-0A769EF3D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B00CD-24FE-1378-836D-E22B0B825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0EDBB-578E-461E-B94C-2AEC5F8691CB}" type="datetimeFigureOut">
              <a:rPr lang="en-MY" smtClean="0"/>
              <a:t>20/4/2023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C592B-839A-A15F-70A5-DBC85962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7618F-6379-5EDA-C83B-5D80EEEBA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4A3E-93BC-4BEA-AF3A-4CEC2BF738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44539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4DD0-192D-0686-9409-1E0D17F0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4B7FE-BA3A-803B-524C-8BB6EFF30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09395-3DB0-7075-4868-2C4A4EFA2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0EDBB-578E-461E-B94C-2AEC5F8691CB}" type="datetimeFigureOut">
              <a:rPr lang="en-MY" smtClean="0"/>
              <a:t>20/4/2023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A519D-D79E-9CA4-699D-56A16593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CCAC8-A325-4967-07EB-A3DE2DC9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4A3E-93BC-4BEA-AF3A-4CEC2BF738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14690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3877-CC19-1B99-6F7B-62C52EED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9B9D5-A558-C419-55F6-225EF0FEE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12E11-682E-20EE-3B45-1065370E4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0EDBB-578E-461E-B94C-2AEC5F8691CB}" type="datetimeFigureOut">
              <a:rPr lang="en-MY" smtClean="0"/>
              <a:t>20/4/2023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7CA3C-9F95-9061-3F74-996025A6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7D235-73FA-E602-9522-8DBF7373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4A3E-93BC-4BEA-AF3A-4CEC2BF738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82972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53B0-E65F-2EF2-127D-663866CD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14C70-9890-D4FE-B64F-D67B8DBCC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F683AE-4AD1-4CE0-2F09-0862D7170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FA3AC-B620-2A22-2EB3-2BC40602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0EDBB-578E-461E-B94C-2AEC5F8691CB}" type="datetimeFigureOut">
              <a:rPr lang="en-MY" smtClean="0"/>
              <a:t>20/4/2023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0B430-6A7A-6646-B826-FC8FF93C6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57D45-319A-C4B2-DF85-ABB3F75A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4A3E-93BC-4BEA-AF3A-4CEC2BF738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58184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F099-5432-F7CF-9BD1-CE33A8C68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D7684-298A-1FD7-805B-C82821CE5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F9271-0C7B-0734-6E93-7E30F9E2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8C53E4-355E-6EA9-7E64-128649850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24BED-3479-9950-8324-52D30671F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454E0A-F6BF-B1BF-81BB-3E34C1B50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0EDBB-578E-461E-B94C-2AEC5F8691CB}" type="datetimeFigureOut">
              <a:rPr lang="en-MY" smtClean="0"/>
              <a:t>20/4/2023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37118C-56B6-C30A-B025-22FE70BFF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9CDFF5-1C11-CAB1-6A9C-8A1B08FD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4A3E-93BC-4BEA-AF3A-4CEC2BF738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26194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A1F2-E3F3-563E-2E78-920A54D9A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575718-BF29-13F6-4157-EC0A3F79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0EDBB-578E-461E-B94C-2AEC5F8691CB}" type="datetimeFigureOut">
              <a:rPr lang="en-MY" smtClean="0"/>
              <a:t>20/4/2023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1514B-4123-867B-A3A6-1A377CEE1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9CFDA-A50C-D433-D3D5-3A993C615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4A3E-93BC-4BEA-AF3A-4CEC2BF738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977750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B61FDD-2A1A-5D0C-5AAF-485492854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0EDBB-578E-461E-B94C-2AEC5F8691CB}" type="datetimeFigureOut">
              <a:rPr lang="en-MY" smtClean="0"/>
              <a:t>20/4/2023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49BD4B-FB44-8680-5F0D-8D4B31E92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517B8-4887-79BE-9A8A-1413E39D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4A3E-93BC-4BEA-AF3A-4CEC2BF738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358890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FBF1-F438-4709-75CC-3A0355337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E0389-76B4-8BF4-75EC-DAFA55A16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57C52-6AAC-A6E3-D92A-08052310E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40347-8A50-CC99-078A-FFBDAC6E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0EDBB-578E-461E-B94C-2AEC5F8691CB}" type="datetimeFigureOut">
              <a:rPr lang="en-MY" smtClean="0"/>
              <a:t>20/4/2023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41B93-44AA-D6AF-A97B-59A1DD0AB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31FB6-F3A4-A980-9BF6-D68D1AEC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4A3E-93BC-4BEA-AF3A-4CEC2BF738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7389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769D-A20C-2749-C242-72516819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ABF2E9-E645-861C-8467-02E5399D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837DE-EDB6-7CCD-7F34-0DD5D5D32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9CA4B-6890-4DD9-E035-8FDB4C2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0EDBB-578E-461E-B94C-2AEC5F8691CB}" type="datetimeFigureOut">
              <a:rPr lang="en-MY" smtClean="0"/>
              <a:t>20/4/2023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1C118-D672-530C-9A31-4341068D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D08D7-7C10-76CE-46BA-72506592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4A3E-93BC-4BEA-AF3A-4CEC2BF738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879015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CBBF7-AD37-9E2D-06CA-B18E1D31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01D5E-1F6D-2053-B1EE-90F121423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3C11A-08C0-F1EF-6819-B970987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0EDBB-578E-461E-B94C-2AEC5F8691CB}" type="datetimeFigureOut">
              <a:rPr lang="en-MY" smtClean="0"/>
              <a:t>20/4/2023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9F3E6-5663-455B-E0BD-204EDC45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91571-35B1-CA92-7723-FFFCAFF74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4A3E-93BC-4BEA-AF3A-4CEC2BF738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597076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A19BBB-9038-34DD-C18C-DB59D9BFE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1889BC-E28B-2962-B559-737136E14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2E828-C229-AD59-0127-99C53A63B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0EDBB-578E-461E-B94C-2AEC5F8691CB}" type="datetimeFigureOut">
              <a:rPr lang="en-MY" smtClean="0"/>
              <a:t>20/4/2023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7EF66-8A1E-7918-98AF-476821A87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85850-89E4-C534-10EC-3EFE34D11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E4A3E-93BC-4BEA-AF3A-4CEC2BF738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25961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2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1C4483-C826-F329-6A56-851A35305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77A36-78F4-FD86-5991-31961FCC0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2CE41-E952-D182-0AB1-AC442B8B2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0EDBB-578E-461E-B94C-2AEC5F8691CB}" type="datetimeFigureOut">
              <a:rPr lang="en-MY" smtClean="0"/>
              <a:t>20/4/2023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6BC33-F9CE-80C9-84E6-86C8D9D36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E67A0-8F6B-D628-08F7-C6B9B8C2B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E4A3E-93BC-4BEA-AF3A-4CEC2BF738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28842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31DA0F-B451-7642-1B0C-AEF57A7CC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7F8AB2-85A8-F19E-EFAC-68D5BFB3B4E0}"/>
              </a:ext>
            </a:extLst>
          </p:cNvPr>
          <p:cNvSpPr txBox="1"/>
          <p:nvPr/>
        </p:nvSpPr>
        <p:spPr>
          <a:xfrm>
            <a:off x="2365696" y="3716323"/>
            <a:ext cx="712225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MADE Tommy Soft"/>
              </a:rPr>
              <a:t>Update for Mind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772AE-EE3D-BEE3-9282-251E47BF2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910" y="2170486"/>
            <a:ext cx="5835266" cy="12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09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4286C2A4-345D-C9F7-1756-92F72D5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480144"/>
            <a:ext cx="1104756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Limitation For Subscribers (Parents)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5B1F3-B63A-F18C-C93E-80B552DBF38E}"/>
              </a:ext>
            </a:extLst>
          </p:cNvPr>
          <p:cNvSpPr txBox="1"/>
          <p:nvPr/>
        </p:nvSpPr>
        <p:spPr>
          <a:xfrm>
            <a:off x="589471" y="1509622"/>
            <a:ext cx="11128075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For Magazine: They can read the magazine up to the first 6 months (Jan to June 2023).  After they've reached the 6th content or July 2023, a pop-up will appear to drive action to push "Premium Membership".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For Mind Booster: They can click the elements under each subject and access to the content (download, view, &amp; read). The access is limited to 5 usability, comprising of all elements (lesson plans, worksheet, exercises, supplementary notes &amp; quiz). After the 5th times, a pop-up will appear to drive action to push "Premium Membership".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Loops: This is limited to "Premium Memberships".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Tips: They can view &amp; read the content without any limitation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Videos: They can view up to 5 videos before we prompt them to convert as a "Premium Member"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Creative submissions: They can upload the content without any limitation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935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4286C2A4-345D-C9F7-1756-92F72D5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480144"/>
            <a:ext cx="1104756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Limitation For Subscribers (Student)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5B1F3-B63A-F18C-C93E-80B552DBF38E}"/>
              </a:ext>
            </a:extLst>
          </p:cNvPr>
          <p:cNvSpPr txBox="1"/>
          <p:nvPr/>
        </p:nvSpPr>
        <p:spPr>
          <a:xfrm>
            <a:off x="589471" y="1509622"/>
            <a:ext cx="11128075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For Magazine: They can read the magazine up to the first 6 months (Jan to June 2023).  After they've reached the 6th content or July 2023, a pop-up will appear to drive action to push "Premium Membership". </a:t>
            </a:r>
          </a:p>
          <a:p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For Mind Booster: They can click the elements under each subject and access to the content (download, view, &amp; read). The access is limited to 5 usability, comprising of all elements (lesson plans, worksheet, exercises, supplementary notes &amp; quiz). After the 5th times, a pop-up will appear to drive action to push "Premium Membership".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Loops: This is limited to "Premium Memberships".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Tips: They can view &amp; read the content without any limitation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Videos:  They can view up to 5 videos before we prompt them to convert as a "Premium Member"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Creative submissions: They can upload the content without any limitation </a:t>
            </a:r>
          </a:p>
        </p:txBody>
      </p:sp>
    </p:spTree>
    <p:extLst>
      <p:ext uri="{BB962C8B-B14F-4D97-AF65-F5344CB8AC3E}">
        <p14:creationId xmlns:p14="http://schemas.microsoft.com/office/powerpoint/2010/main" val="3303183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4286C2A4-345D-C9F7-1756-92F72D5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307616"/>
            <a:ext cx="11047561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cs typeface="Calibri Light"/>
              </a:rPr>
              <a:t>Mandatory Details Needed (Premium Membership)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704B0-8F82-239B-DDDD-1CDFFB7FDC17}"/>
              </a:ext>
            </a:extLst>
          </p:cNvPr>
          <p:cNvSpPr txBox="1"/>
          <p:nvPr/>
        </p:nvSpPr>
        <p:spPr>
          <a:xfrm>
            <a:off x="747622" y="1495245"/>
            <a:ext cx="23578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Parents/Guardian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67DAA-C514-F7FE-2C73-942F7B9B046F}"/>
              </a:ext>
            </a:extLst>
          </p:cNvPr>
          <p:cNvSpPr txBox="1"/>
          <p:nvPr/>
        </p:nvSpPr>
        <p:spPr>
          <a:xfrm>
            <a:off x="5722187" y="1495244"/>
            <a:ext cx="10639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Teachers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C22E2-290A-7BA1-04F2-186184FBF8FF}"/>
              </a:ext>
            </a:extLst>
          </p:cNvPr>
          <p:cNvSpPr txBox="1"/>
          <p:nvPr/>
        </p:nvSpPr>
        <p:spPr>
          <a:xfrm>
            <a:off x="675736" y="1768414"/>
            <a:ext cx="28179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*Payment Method: 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*Name on Card: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*Billing Address: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*Remember this card: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*Tax-exemption: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          Confirm Membership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0CC9E-C738-CA0D-533B-2467EB28A2AA}"/>
              </a:ext>
            </a:extLst>
          </p:cNvPr>
          <p:cNvSpPr txBox="1"/>
          <p:nvPr/>
        </p:nvSpPr>
        <p:spPr>
          <a:xfrm>
            <a:off x="5693435" y="1797169"/>
            <a:ext cx="28179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*Payment Method: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*Name on Card: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*Billing Address: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*Remember this card: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*Tax-exemption: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          Confirm Membership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22AD8-1E42-542B-48C4-EF01CD1835A9}"/>
              </a:ext>
            </a:extLst>
          </p:cNvPr>
          <p:cNvSpPr txBox="1"/>
          <p:nvPr/>
        </p:nvSpPr>
        <p:spPr>
          <a:xfrm>
            <a:off x="675735" y="3694981"/>
            <a:ext cx="1739661" cy="64633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Become a member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773654-428B-257B-A999-792305397B79}"/>
              </a:ext>
            </a:extLst>
          </p:cNvPr>
          <p:cNvSpPr txBox="1"/>
          <p:nvPr/>
        </p:nvSpPr>
        <p:spPr>
          <a:xfrm>
            <a:off x="5693432" y="3752490"/>
            <a:ext cx="1739661" cy="64633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Become a member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6B570-F847-3531-0539-F96111E4804D}"/>
              </a:ext>
            </a:extLst>
          </p:cNvPr>
          <p:cNvSpPr/>
          <p:nvPr/>
        </p:nvSpPr>
        <p:spPr>
          <a:xfrm>
            <a:off x="747622" y="3191773"/>
            <a:ext cx="445698" cy="359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91C224-E7E4-AC7B-BCCF-AA6510EC8917}"/>
              </a:ext>
            </a:extLst>
          </p:cNvPr>
          <p:cNvSpPr/>
          <p:nvPr/>
        </p:nvSpPr>
        <p:spPr>
          <a:xfrm>
            <a:off x="5693433" y="3191773"/>
            <a:ext cx="445698" cy="359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31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31DA0F-B451-7642-1B0C-AEF57A7CC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7F8AB2-85A8-F19E-EFAC-68D5BFB3B4E0}"/>
              </a:ext>
            </a:extLst>
          </p:cNvPr>
          <p:cNvSpPr txBox="1"/>
          <p:nvPr/>
        </p:nvSpPr>
        <p:spPr>
          <a:xfrm>
            <a:off x="2538224" y="2839304"/>
            <a:ext cx="712225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MADE Tommy Soft"/>
              </a:rPr>
              <a:t>Premium Access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93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4286C2A4-345D-C9F7-1756-92F72D5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480144"/>
            <a:ext cx="1104756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Access For Subscribers (Teacher)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5B1F3-B63A-F18C-C93E-80B552DBF38E}"/>
              </a:ext>
            </a:extLst>
          </p:cNvPr>
          <p:cNvSpPr txBox="1"/>
          <p:nvPr/>
        </p:nvSpPr>
        <p:spPr>
          <a:xfrm>
            <a:off x="589471" y="1509622"/>
            <a:ext cx="1112807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Teaching Support: They can have the full access 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For Loops: They can have the full access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Tips: They can have the full access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Videos: They can have the full access 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Contribute: They can have the full access </a:t>
            </a:r>
          </a:p>
        </p:txBody>
      </p:sp>
    </p:spTree>
    <p:extLst>
      <p:ext uri="{BB962C8B-B14F-4D97-AF65-F5344CB8AC3E}">
        <p14:creationId xmlns:p14="http://schemas.microsoft.com/office/powerpoint/2010/main" val="536959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4286C2A4-345D-C9F7-1756-92F72D5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480144"/>
            <a:ext cx="1104756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Access For Subscribers (Parents)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5B1F3-B63A-F18C-C93E-80B552DBF38E}"/>
              </a:ext>
            </a:extLst>
          </p:cNvPr>
          <p:cNvSpPr txBox="1"/>
          <p:nvPr/>
        </p:nvSpPr>
        <p:spPr>
          <a:xfrm>
            <a:off x="589471" y="1509622"/>
            <a:ext cx="11128075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Magazine: They can have the full access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Mind Booster: They can have the full access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Loops: They can have the full access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Tips: They can have the full access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Videos: They can have the full access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Creative submissions: They can have the full access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4683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4286C2A4-345D-C9F7-1756-92F72D5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480144"/>
            <a:ext cx="1104756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Access For Subscribers (Students)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5B1F3-B63A-F18C-C93E-80B552DBF38E}"/>
              </a:ext>
            </a:extLst>
          </p:cNvPr>
          <p:cNvSpPr txBox="1"/>
          <p:nvPr/>
        </p:nvSpPr>
        <p:spPr>
          <a:xfrm>
            <a:off x="589471" y="1509622"/>
            <a:ext cx="11128075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Magazine: They can have the full access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Mind Booster: They can have the full access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Loops: They can have the full access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Tips: They can have the full access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Videos: They can have the full access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Creative submissions: They can have the full access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7529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31DA0F-B451-7642-1B0C-AEF57A7CC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7F8AB2-85A8-F19E-EFAC-68D5BFB3B4E0}"/>
              </a:ext>
            </a:extLst>
          </p:cNvPr>
          <p:cNvSpPr txBox="1"/>
          <p:nvPr/>
        </p:nvSpPr>
        <p:spPr>
          <a:xfrm>
            <a:off x="2538224" y="2839304"/>
            <a:ext cx="712225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MADE Tommy Soft"/>
              </a:rPr>
              <a:t>Ads Placement </a:t>
            </a:r>
          </a:p>
        </p:txBody>
      </p:sp>
    </p:spTree>
    <p:extLst>
      <p:ext uri="{BB962C8B-B14F-4D97-AF65-F5344CB8AC3E}">
        <p14:creationId xmlns:p14="http://schemas.microsoft.com/office/powerpoint/2010/main" val="2472529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4286C2A4-345D-C9F7-1756-92F72D5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480144"/>
            <a:ext cx="1104756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Home Page – Large Leaderboard </a:t>
            </a:r>
          </a:p>
        </p:txBody>
      </p:sp>
      <p:pic>
        <p:nvPicPr>
          <p:cNvPr id="5" name="Picture 5" descr="Timeline&#10;&#10;Description automatically generated">
            <a:extLst>
              <a:ext uri="{FF2B5EF4-FFF2-40B4-BE49-F238E27FC236}">
                <a16:creationId xmlns:a16="http://schemas.microsoft.com/office/drawing/2014/main" id="{6D044899-9952-C071-B94C-F960C4D8E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8" y="1558203"/>
            <a:ext cx="10521350" cy="4805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C177B2-91EF-A494-95B2-5A7C6C57A34E}"/>
              </a:ext>
            </a:extLst>
          </p:cNvPr>
          <p:cNvSpPr/>
          <p:nvPr/>
        </p:nvSpPr>
        <p:spPr>
          <a:xfrm>
            <a:off x="1063924" y="3105509"/>
            <a:ext cx="9575320" cy="6613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cs typeface="Calibri"/>
              </a:rPr>
              <a:t>LARGE LEADERBOARD (980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px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w x 90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px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h)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Format:JPEG</a:t>
            </a:r>
            <a:r>
              <a:rPr lang="en-US" dirty="0">
                <a:solidFill>
                  <a:srgbClr val="FFFFFF"/>
                </a:solidFill>
                <a:cs typeface="Calibri"/>
              </a:rPr>
              <a:t>/GIF.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58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4286C2A4-345D-C9F7-1756-92F72D5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480144"/>
            <a:ext cx="1104756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Home Page – Square Ad </a:t>
            </a:r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3FA7A5E-D6B8-E1D7-1FEC-D845CA998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8" y="1713994"/>
            <a:ext cx="10003765" cy="46664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D2D524-B32C-78DE-9CD4-FFD226CC0908}"/>
              </a:ext>
            </a:extLst>
          </p:cNvPr>
          <p:cNvSpPr/>
          <p:nvPr/>
        </p:nvSpPr>
        <p:spPr>
          <a:xfrm>
            <a:off x="7850038" y="3738113"/>
            <a:ext cx="2142225" cy="20559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SQUARE AD: </a:t>
            </a:r>
          </a:p>
          <a:p>
            <a:pPr algn="ctr"/>
            <a:r>
              <a:rPr lang="en-US" dirty="0">
                <a:cs typeface="Calibri"/>
              </a:rPr>
              <a:t>250 w </a:t>
            </a:r>
            <a:r>
              <a:rPr lang="en-US" dirty="0" err="1">
                <a:cs typeface="Calibri"/>
              </a:rPr>
              <a:t>px</a:t>
            </a:r>
            <a:r>
              <a:rPr lang="en-US" dirty="0">
                <a:cs typeface="Calibri"/>
              </a:rPr>
              <a:t> x 250 h </a:t>
            </a:r>
            <a:r>
              <a:rPr lang="en-US" dirty="0" err="1">
                <a:cs typeface="Calibri"/>
              </a:rPr>
              <a:t>px</a:t>
            </a:r>
            <a:endParaRPr lang="en-US" dirty="0">
              <a:cs typeface="Calibri"/>
            </a:endParaRPr>
          </a:p>
          <a:p>
            <a:pPr algn="ctr"/>
            <a:r>
              <a:rPr lang="en-US" dirty="0">
                <a:cs typeface="Calibri"/>
              </a:rPr>
              <a:t>Format: JPEG/GIF. </a:t>
            </a:r>
          </a:p>
          <a:p>
            <a:pPr algn="ctr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2337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31DA0F-B451-7642-1B0C-AEF57A7CC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7F8AB2-85A8-F19E-EFAC-68D5BFB3B4E0}"/>
              </a:ext>
            </a:extLst>
          </p:cNvPr>
          <p:cNvSpPr txBox="1"/>
          <p:nvPr/>
        </p:nvSpPr>
        <p:spPr>
          <a:xfrm>
            <a:off x="2538224" y="2839304"/>
            <a:ext cx="712225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MADE Tommy Soft"/>
              </a:rPr>
              <a:t>Public View &amp; Registration Processes </a:t>
            </a:r>
          </a:p>
        </p:txBody>
      </p:sp>
    </p:spTree>
    <p:extLst>
      <p:ext uri="{BB962C8B-B14F-4D97-AF65-F5344CB8AC3E}">
        <p14:creationId xmlns:p14="http://schemas.microsoft.com/office/powerpoint/2010/main" val="873300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4286C2A4-345D-C9F7-1756-92F72D5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480144"/>
            <a:ext cx="1104756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Home Page – Sticky Footer ad </a:t>
            </a:r>
          </a:p>
        </p:txBody>
      </p:sp>
      <p:pic>
        <p:nvPicPr>
          <p:cNvPr id="5" name="Picture 5" descr="Timeline&#10;&#10;Description automatically generated">
            <a:extLst>
              <a:ext uri="{FF2B5EF4-FFF2-40B4-BE49-F238E27FC236}">
                <a16:creationId xmlns:a16="http://schemas.microsoft.com/office/drawing/2014/main" id="{6D044899-9952-C071-B94C-F960C4D8E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8" y="1558203"/>
            <a:ext cx="10521350" cy="4805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C177B2-91EF-A494-95B2-5A7C6C57A34E}"/>
              </a:ext>
            </a:extLst>
          </p:cNvPr>
          <p:cNvSpPr/>
          <p:nvPr/>
        </p:nvSpPr>
        <p:spPr>
          <a:xfrm>
            <a:off x="1063924" y="5707811"/>
            <a:ext cx="9575320" cy="6613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Footer Ad: 728 </a:t>
            </a:r>
            <a:r>
              <a:rPr lang="en-US" dirty="0" err="1">
                <a:cs typeface="Calibri"/>
              </a:rPr>
              <a:t>px</a:t>
            </a:r>
            <a:r>
              <a:rPr lang="en-US" dirty="0">
                <a:cs typeface="Calibri"/>
              </a:rPr>
              <a:t> w x 90 h </a:t>
            </a:r>
            <a:r>
              <a:rPr lang="en-US" dirty="0" err="1">
                <a:cs typeface="Calibri"/>
              </a:rPr>
              <a:t>px</a:t>
            </a:r>
            <a:r>
              <a:rPr lang="en-US" dirty="0">
                <a:cs typeface="Calibri"/>
              </a:rPr>
              <a:t>. Format: JPEG/GIF. Running on site (ROS) - appear across the portal.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47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4286C2A4-345D-C9F7-1756-92F72D5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321993"/>
            <a:ext cx="11047561" cy="1325563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cs typeface="Calibri Light"/>
              </a:rPr>
              <a:t>Contribute – Large Leaderboard &amp; </a:t>
            </a:r>
            <a:r>
              <a:rPr lang="en-US" sz="4000" dirty="0" err="1">
                <a:solidFill>
                  <a:schemeClr val="bg1"/>
                </a:solidFill>
                <a:cs typeface="Calibri Light"/>
              </a:rPr>
              <a:t>Skyscrapper</a:t>
            </a:r>
            <a:r>
              <a:rPr lang="en-US" sz="4000" dirty="0">
                <a:solidFill>
                  <a:schemeClr val="bg1"/>
                </a:solidFill>
                <a:cs typeface="Calibri Light"/>
              </a:rPr>
              <a:t> ad </a:t>
            </a: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D2CB30C-F29B-BF9E-C540-C813ACE4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63" y="1399608"/>
            <a:ext cx="10650745" cy="52952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4601DF-C562-FB84-F3C0-64E9F17E70C3}"/>
              </a:ext>
            </a:extLst>
          </p:cNvPr>
          <p:cNvSpPr/>
          <p:nvPr/>
        </p:nvSpPr>
        <p:spPr>
          <a:xfrm>
            <a:off x="1063924" y="3105509"/>
            <a:ext cx="9575320" cy="6613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cs typeface="Calibri"/>
              </a:rPr>
              <a:t>LARGE LEADERBOARD (980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px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w x 90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px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h)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Format:JPEG</a:t>
            </a:r>
            <a:r>
              <a:rPr lang="en-US" dirty="0">
                <a:solidFill>
                  <a:srgbClr val="FFFFFF"/>
                </a:solidFill>
                <a:cs typeface="Calibri"/>
              </a:rPr>
              <a:t>/GIF. 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6C315-48EA-B8FB-1255-6D50C64C9134}"/>
              </a:ext>
            </a:extLst>
          </p:cNvPr>
          <p:cNvSpPr/>
          <p:nvPr/>
        </p:nvSpPr>
        <p:spPr>
          <a:xfrm>
            <a:off x="9474679" y="3881885"/>
            <a:ext cx="1164566" cy="19553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cs typeface="Calibri"/>
              </a:rPr>
              <a:t>SKYSCRAPPER AD </a:t>
            </a:r>
          </a:p>
          <a:p>
            <a:pPr algn="ctr"/>
            <a:r>
              <a:rPr lang="en-US" dirty="0">
                <a:solidFill>
                  <a:srgbClr val="FFFFFF"/>
                </a:solidFill>
                <a:cs typeface="Calibri"/>
              </a:rPr>
              <a:t>120 (w)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px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x 600 (h)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px</a:t>
            </a:r>
          </a:p>
          <a:p>
            <a:pPr algn="ctr"/>
            <a:r>
              <a:rPr lang="en-US" dirty="0">
                <a:solidFill>
                  <a:srgbClr val="FFFFFF"/>
                </a:solidFill>
                <a:cs typeface="Calibri"/>
              </a:rPr>
              <a:t>Format: JPEG/GIF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CE0009-66E6-C107-C4A0-7899C7CE1168}"/>
              </a:ext>
            </a:extLst>
          </p:cNvPr>
          <p:cNvSpPr/>
          <p:nvPr/>
        </p:nvSpPr>
        <p:spPr>
          <a:xfrm>
            <a:off x="1063924" y="5952226"/>
            <a:ext cx="9575320" cy="6613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Footer Ad: 728 </a:t>
            </a:r>
            <a:r>
              <a:rPr lang="en-US" dirty="0" err="1">
                <a:cs typeface="Calibri"/>
              </a:rPr>
              <a:t>px</a:t>
            </a:r>
            <a:r>
              <a:rPr lang="en-US" dirty="0">
                <a:cs typeface="Calibri"/>
              </a:rPr>
              <a:t> w x 90 h </a:t>
            </a:r>
            <a:r>
              <a:rPr lang="en-US" dirty="0" err="1">
                <a:cs typeface="Calibri"/>
              </a:rPr>
              <a:t>px</a:t>
            </a:r>
            <a:r>
              <a:rPr lang="en-US" dirty="0">
                <a:cs typeface="Calibri"/>
              </a:rPr>
              <a:t>. Format: JPEG/GIF. Running on site (ROS) - appear across the portal.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4286C2A4-345D-C9F7-1756-92F72D5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321993"/>
            <a:ext cx="11047561" cy="1325563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cs typeface="Calibri Light"/>
              </a:rPr>
              <a:t>Tips Ad – Large Leaderboard &amp; Sky scrapper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3F1C5D29-5944-0C7B-DD63-BEB4E1BC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8" y="1312806"/>
            <a:ext cx="10363199" cy="51525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716108-FE98-44C2-998A-A2238AFEA01B}"/>
              </a:ext>
            </a:extLst>
          </p:cNvPr>
          <p:cNvSpPr/>
          <p:nvPr/>
        </p:nvSpPr>
        <p:spPr>
          <a:xfrm>
            <a:off x="1020792" y="2717320"/>
            <a:ext cx="9575320" cy="6613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cs typeface="Calibri"/>
              </a:rPr>
              <a:t>LARGE LEADERBOARD (980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px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w x 90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px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h)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Format:JPEG</a:t>
            </a:r>
            <a:r>
              <a:rPr lang="en-US" dirty="0">
                <a:solidFill>
                  <a:srgbClr val="FFFFFF"/>
                </a:solidFill>
                <a:cs typeface="Calibri"/>
              </a:rPr>
              <a:t>/GIF. 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FF52C6-B87C-7E77-BCD4-269DEFA5D65E}"/>
              </a:ext>
            </a:extLst>
          </p:cNvPr>
          <p:cNvSpPr/>
          <p:nvPr/>
        </p:nvSpPr>
        <p:spPr>
          <a:xfrm>
            <a:off x="9230264" y="3436187"/>
            <a:ext cx="1365848" cy="21566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  <a:cs typeface="Calibri"/>
              </a:rPr>
              <a:t>SKYSCRAPPER AD </a:t>
            </a:r>
          </a:p>
          <a:p>
            <a:pPr algn="ctr"/>
            <a:r>
              <a:rPr lang="en-US" dirty="0">
                <a:solidFill>
                  <a:srgbClr val="FFFFFF"/>
                </a:solidFill>
                <a:cs typeface="Calibri"/>
              </a:rPr>
              <a:t>120 (w)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px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x 600 (h)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px</a:t>
            </a:r>
          </a:p>
          <a:p>
            <a:pPr algn="ctr"/>
            <a:r>
              <a:rPr lang="en-US" dirty="0">
                <a:solidFill>
                  <a:srgbClr val="FFFFFF"/>
                </a:solidFill>
                <a:cs typeface="Calibri"/>
              </a:rPr>
              <a:t>Format: JPEG/GIF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F06F9E-19D5-0760-F542-B9BBF46CB6FB}"/>
              </a:ext>
            </a:extLst>
          </p:cNvPr>
          <p:cNvSpPr/>
          <p:nvPr/>
        </p:nvSpPr>
        <p:spPr>
          <a:xfrm>
            <a:off x="1035169" y="5664679"/>
            <a:ext cx="9575320" cy="6613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Footer Ad: 728 </a:t>
            </a:r>
            <a:r>
              <a:rPr lang="en-US" dirty="0" err="1">
                <a:cs typeface="Calibri"/>
              </a:rPr>
              <a:t>px</a:t>
            </a:r>
            <a:r>
              <a:rPr lang="en-US" dirty="0">
                <a:cs typeface="Calibri"/>
              </a:rPr>
              <a:t> w x 90 h </a:t>
            </a:r>
            <a:r>
              <a:rPr lang="en-US" dirty="0" err="1">
                <a:cs typeface="Calibri"/>
              </a:rPr>
              <a:t>px</a:t>
            </a:r>
            <a:r>
              <a:rPr lang="en-US" dirty="0">
                <a:cs typeface="Calibri"/>
              </a:rPr>
              <a:t>. Format: JPEG/GIF. Running on site (ROS) - appear across the portal.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99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4286C2A4-345D-C9F7-1756-92F72D5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321993"/>
            <a:ext cx="11047561" cy="1325563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cs typeface="Calibri Light"/>
              </a:rPr>
              <a:t>Loops Ad – Large Leaderboard &amp; Sky scrapper</a:t>
            </a: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2FF6991-420B-25A9-8579-03FD0E511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8" y="1316830"/>
            <a:ext cx="10449463" cy="50150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716108-FE98-44C2-998A-A2238AFEA01B}"/>
              </a:ext>
            </a:extLst>
          </p:cNvPr>
          <p:cNvSpPr/>
          <p:nvPr/>
        </p:nvSpPr>
        <p:spPr>
          <a:xfrm>
            <a:off x="1063924" y="2774829"/>
            <a:ext cx="9575320" cy="6613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cs typeface="Calibri"/>
              </a:rPr>
              <a:t>LARGE LEADERBOARD (980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px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w x 90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px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h)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Format:JPEG</a:t>
            </a:r>
            <a:r>
              <a:rPr lang="en-US" dirty="0">
                <a:solidFill>
                  <a:srgbClr val="FFFFFF"/>
                </a:solidFill>
                <a:cs typeface="Calibri"/>
              </a:rPr>
              <a:t>/GIF.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7577ED-A32B-C061-FFCA-967FAE69E793}"/>
              </a:ext>
            </a:extLst>
          </p:cNvPr>
          <p:cNvSpPr/>
          <p:nvPr/>
        </p:nvSpPr>
        <p:spPr>
          <a:xfrm>
            <a:off x="1035169" y="5664679"/>
            <a:ext cx="9575320" cy="6613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Footer Ad: 728 </a:t>
            </a:r>
            <a:r>
              <a:rPr lang="en-US" dirty="0" err="1">
                <a:cs typeface="Calibri"/>
              </a:rPr>
              <a:t>px</a:t>
            </a:r>
            <a:r>
              <a:rPr lang="en-US" dirty="0">
                <a:cs typeface="Calibri"/>
              </a:rPr>
              <a:t> w x 90 h </a:t>
            </a:r>
            <a:r>
              <a:rPr lang="en-US" dirty="0" err="1">
                <a:cs typeface="Calibri"/>
              </a:rPr>
              <a:t>px</a:t>
            </a:r>
            <a:r>
              <a:rPr lang="en-US" dirty="0">
                <a:cs typeface="Calibri"/>
              </a:rPr>
              <a:t>. Format: JPEG/GIF. Running on site (ROS) - appear across the portal. 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42E49-D12C-6C71-FFB0-32B31EC0C4DF}"/>
              </a:ext>
            </a:extLst>
          </p:cNvPr>
          <p:cNvSpPr/>
          <p:nvPr/>
        </p:nvSpPr>
        <p:spPr>
          <a:xfrm>
            <a:off x="8497019" y="3551207"/>
            <a:ext cx="2142225" cy="20559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SQUARE AD: </a:t>
            </a:r>
          </a:p>
          <a:p>
            <a:pPr algn="ctr"/>
            <a:r>
              <a:rPr lang="en-US" dirty="0">
                <a:cs typeface="Calibri"/>
              </a:rPr>
              <a:t>250 w </a:t>
            </a:r>
            <a:r>
              <a:rPr lang="en-US" dirty="0" err="1">
                <a:cs typeface="Calibri"/>
              </a:rPr>
              <a:t>px</a:t>
            </a:r>
            <a:r>
              <a:rPr lang="en-US" dirty="0">
                <a:cs typeface="Calibri"/>
              </a:rPr>
              <a:t> x 250 h </a:t>
            </a:r>
            <a:r>
              <a:rPr lang="en-US" dirty="0" err="1">
                <a:cs typeface="Calibri"/>
              </a:rPr>
              <a:t>px</a:t>
            </a:r>
            <a:endParaRPr lang="en-US" dirty="0">
              <a:cs typeface="Calibri"/>
            </a:endParaRPr>
          </a:p>
          <a:p>
            <a:pPr algn="ctr"/>
            <a:r>
              <a:rPr lang="en-US" dirty="0">
                <a:cs typeface="Calibri"/>
              </a:rPr>
              <a:t>Format: JPEG/GIF. </a:t>
            </a:r>
          </a:p>
          <a:p>
            <a:pPr algn="ctr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4996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4286C2A4-345D-C9F7-1756-92F72D5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321993"/>
            <a:ext cx="11047561" cy="1325563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cs typeface="Calibri Light"/>
              </a:rPr>
              <a:t>Video Ad – Large Leaderboard &amp; Footer</a:t>
            </a:r>
          </a:p>
        </p:txBody>
      </p:sp>
      <p:pic>
        <p:nvPicPr>
          <p:cNvPr id="4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C87458E-04DA-91C7-D576-DCE146ECA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31" y="1568472"/>
            <a:ext cx="10967047" cy="47562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716108-FE98-44C2-998A-A2238AFEA01B}"/>
              </a:ext>
            </a:extLst>
          </p:cNvPr>
          <p:cNvSpPr/>
          <p:nvPr/>
        </p:nvSpPr>
        <p:spPr>
          <a:xfrm>
            <a:off x="1337094" y="3105508"/>
            <a:ext cx="9575320" cy="6613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cs typeface="Calibri"/>
              </a:rPr>
              <a:t>LARGE LEADERBOARD (980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px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w x 90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px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h)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Format:JPEG</a:t>
            </a:r>
            <a:r>
              <a:rPr lang="en-US" dirty="0">
                <a:solidFill>
                  <a:srgbClr val="FFFFFF"/>
                </a:solidFill>
                <a:cs typeface="Calibri"/>
              </a:rPr>
              <a:t>/GIF.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7577ED-A32B-C061-FFCA-967FAE69E793}"/>
              </a:ext>
            </a:extLst>
          </p:cNvPr>
          <p:cNvSpPr/>
          <p:nvPr/>
        </p:nvSpPr>
        <p:spPr>
          <a:xfrm>
            <a:off x="1308339" y="5664679"/>
            <a:ext cx="9575320" cy="6613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Footer Ad: 728 </a:t>
            </a:r>
            <a:r>
              <a:rPr lang="en-US" dirty="0" err="1">
                <a:cs typeface="Calibri"/>
              </a:rPr>
              <a:t>px</a:t>
            </a:r>
            <a:r>
              <a:rPr lang="en-US" dirty="0">
                <a:cs typeface="Calibri"/>
              </a:rPr>
              <a:t> w x 90 h </a:t>
            </a:r>
            <a:r>
              <a:rPr lang="en-US" dirty="0" err="1">
                <a:cs typeface="Calibri"/>
              </a:rPr>
              <a:t>px</a:t>
            </a:r>
            <a:r>
              <a:rPr lang="en-US" dirty="0">
                <a:cs typeface="Calibri"/>
              </a:rPr>
              <a:t>. Format: JPEG/GIF. Running on site (ROS) - appear across the portal. 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35EBC3-95C2-E973-E8E4-9247D33D5BB0}"/>
              </a:ext>
            </a:extLst>
          </p:cNvPr>
          <p:cNvSpPr/>
          <p:nvPr/>
        </p:nvSpPr>
        <p:spPr>
          <a:xfrm>
            <a:off x="9000226" y="3881886"/>
            <a:ext cx="1912188" cy="17109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SQUARE AD: </a:t>
            </a:r>
          </a:p>
          <a:p>
            <a:pPr algn="ctr"/>
            <a:r>
              <a:rPr lang="en-US" dirty="0">
                <a:cs typeface="Calibri"/>
              </a:rPr>
              <a:t>250 w </a:t>
            </a:r>
            <a:r>
              <a:rPr lang="en-US" dirty="0" err="1">
                <a:cs typeface="Calibri"/>
              </a:rPr>
              <a:t>px</a:t>
            </a:r>
            <a:r>
              <a:rPr lang="en-US" dirty="0">
                <a:cs typeface="Calibri"/>
              </a:rPr>
              <a:t> x 250 h </a:t>
            </a:r>
            <a:r>
              <a:rPr lang="en-US" dirty="0" err="1">
                <a:cs typeface="Calibri"/>
              </a:rPr>
              <a:t>px</a:t>
            </a:r>
            <a:endParaRPr lang="en-US" dirty="0">
              <a:cs typeface="Calibri"/>
            </a:endParaRPr>
          </a:p>
          <a:p>
            <a:pPr algn="ctr"/>
            <a:r>
              <a:rPr lang="en-US" dirty="0">
                <a:cs typeface="Calibri"/>
              </a:rPr>
              <a:t>Format: JPEG/GIF. </a:t>
            </a:r>
          </a:p>
          <a:p>
            <a:pPr algn="ctr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0568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4286C2A4-345D-C9F7-1756-92F72D5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321993"/>
            <a:ext cx="11047561" cy="1325563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cs typeface="Calibri Light"/>
              </a:rPr>
              <a:t>Creativity Submission – Large Leaderboard &amp; Footer Ad</a:t>
            </a:r>
          </a:p>
        </p:txBody>
      </p:sp>
      <p:pic>
        <p:nvPicPr>
          <p:cNvPr id="6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B1B0946-1E83-615B-56FC-4537DEA6A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9" y="1410792"/>
            <a:ext cx="10449463" cy="49853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716108-FE98-44C2-998A-A2238AFEA01B}"/>
              </a:ext>
            </a:extLst>
          </p:cNvPr>
          <p:cNvSpPr/>
          <p:nvPr/>
        </p:nvSpPr>
        <p:spPr>
          <a:xfrm>
            <a:off x="1308339" y="2861093"/>
            <a:ext cx="9575320" cy="6613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cs typeface="Calibri"/>
              </a:rPr>
              <a:t>LARGE LEADERBOARD (980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px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w x 90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px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h)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Format:JPEG</a:t>
            </a:r>
            <a:r>
              <a:rPr lang="en-US" dirty="0">
                <a:solidFill>
                  <a:srgbClr val="FFFFFF"/>
                </a:solidFill>
                <a:cs typeface="Calibri"/>
              </a:rPr>
              <a:t>/GIF.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7577ED-A32B-C061-FFCA-967FAE69E793}"/>
              </a:ext>
            </a:extLst>
          </p:cNvPr>
          <p:cNvSpPr/>
          <p:nvPr/>
        </p:nvSpPr>
        <p:spPr>
          <a:xfrm>
            <a:off x="1308339" y="5736566"/>
            <a:ext cx="9575320" cy="6613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Footer Ad: 728 </a:t>
            </a:r>
            <a:r>
              <a:rPr lang="en-US" dirty="0" err="1">
                <a:cs typeface="Calibri"/>
              </a:rPr>
              <a:t>px</a:t>
            </a:r>
            <a:r>
              <a:rPr lang="en-US" dirty="0">
                <a:cs typeface="Calibri"/>
              </a:rPr>
              <a:t> w x 90 h </a:t>
            </a:r>
            <a:r>
              <a:rPr lang="en-US" dirty="0" err="1">
                <a:cs typeface="Calibri"/>
              </a:rPr>
              <a:t>px</a:t>
            </a:r>
            <a:r>
              <a:rPr lang="en-US" dirty="0">
                <a:cs typeface="Calibri"/>
              </a:rPr>
              <a:t>. Format: JPEG/GIF. Running on site (ROS) - appear across the portal. 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C4ED8-8298-90AE-AA48-298C113E0EBB}"/>
              </a:ext>
            </a:extLst>
          </p:cNvPr>
          <p:cNvSpPr/>
          <p:nvPr/>
        </p:nvSpPr>
        <p:spPr>
          <a:xfrm>
            <a:off x="8741434" y="3608717"/>
            <a:ext cx="2142225" cy="20559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SQUARE AD: </a:t>
            </a:r>
          </a:p>
          <a:p>
            <a:pPr algn="ctr"/>
            <a:r>
              <a:rPr lang="en-US" dirty="0">
                <a:cs typeface="Calibri"/>
              </a:rPr>
              <a:t>250 w </a:t>
            </a:r>
            <a:r>
              <a:rPr lang="en-US" dirty="0" err="1">
                <a:cs typeface="Calibri"/>
              </a:rPr>
              <a:t>px</a:t>
            </a:r>
            <a:r>
              <a:rPr lang="en-US" dirty="0">
                <a:cs typeface="Calibri"/>
              </a:rPr>
              <a:t> x 250 h </a:t>
            </a:r>
            <a:r>
              <a:rPr lang="en-US" dirty="0" err="1">
                <a:cs typeface="Calibri"/>
              </a:rPr>
              <a:t>px</a:t>
            </a:r>
            <a:endParaRPr lang="en-US" dirty="0">
              <a:cs typeface="Calibri"/>
            </a:endParaRPr>
          </a:p>
          <a:p>
            <a:pPr algn="ctr"/>
            <a:r>
              <a:rPr lang="en-US" dirty="0">
                <a:cs typeface="Calibri"/>
              </a:rPr>
              <a:t>Format: JPEG/GIF. </a:t>
            </a:r>
          </a:p>
          <a:p>
            <a:pPr algn="ctr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1328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31DA0F-B451-7642-1B0C-AEF57A7CC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7F8AB2-85A8-F19E-EFAC-68D5BFB3B4E0}"/>
              </a:ext>
            </a:extLst>
          </p:cNvPr>
          <p:cNvSpPr txBox="1"/>
          <p:nvPr/>
        </p:nvSpPr>
        <p:spPr>
          <a:xfrm>
            <a:off x="2538224" y="2839304"/>
            <a:ext cx="712225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MADE Tommy Soft"/>
              </a:rPr>
              <a:t>Site Map &amp; Flow by Roles </a:t>
            </a:r>
          </a:p>
        </p:txBody>
      </p:sp>
    </p:spTree>
    <p:extLst>
      <p:ext uri="{BB962C8B-B14F-4D97-AF65-F5344CB8AC3E}">
        <p14:creationId xmlns:p14="http://schemas.microsoft.com/office/powerpoint/2010/main" val="3350601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DFA83582-2C3E-4E6B-FA39-12D6C03B5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48A537-1192-4D26-E235-B97D105B3A84}"/>
              </a:ext>
            </a:extLst>
          </p:cNvPr>
          <p:cNvSpPr/>
          <p:nvPr/>
        </p:nvSpPr>
        <p:spPr>
          <a:xfrm>
            <a:off x="5706612" y="2895599"/>
            <a:ext cx="1469475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Counselling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02BE37-4210-D67D-4249-0B3EAF2508EC}"/>
              </a:ext>
            </a:extLst>
          </p:cNvPr>
          <p:cNvSpPr/>
          <p:nvPr/>
        </p:nvSpPr>
        <p:spPr>
          <a:xfrm>
            <a:off x="8279934" y="2895599"/>
            <a:ext cx="1563849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Professional Development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B78B60-852B-03DA-FC64-331A257A91F0}"/>
              </a:ext>
            </a:extLst>
          </p:cNvPr>
          <p:cNvCxnSpPr>
            <a:cxnSpLocks/>
          </p:cNvCxnSpPr>
          <p:nvPr/>
        </p:nvCxnSpPr>
        <p:spPr>
          <a:xfrm>
            <a:off x="8005899" y="2508305"/>
            <a:ext cx="0" cy="2614549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0F283E-F628-E716-ED1C-9FE6603FBCBC}"/>
              </a:ext>
            </a:extLst>
          </p:cNvPr>
          <p:cNvSpPr/>
          <p:nvPr/>
        </p:nvSpPr>
        <p:spPr>
          <a:xfrm>
            <a:off x="8555379" y="3851942"/>
            <a:ext cx="1275822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Explore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28616-5DF0-D4F5-37FA-4543BED3159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005899" y="3231158"/>
            <a:ext cx="274035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E667B7D-C0A4-E19D-55CA-7710C25AB49E}"/>
              </a:ext>
            </a:extLst>
          </p:cNvPr>
          <p:cNvSpPr/>
          <p:nvPr/>
        </p:nvSpPr>
        <p:spPr>
          <a:xfrm>
            <a:off x="8567962" y="4808284"/>
            <a:ext cx="1275822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Case Study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63C9D5-3EC3-C49C-5419-604C4C871A67}"/>
              </a:ext>
            </a:extLst>
          </p:cNvPr>
          <p:cNvCxnSpPr>
            <a:cxnSpLocks/>
          </p:cNvCxnSpPr>
          <p:nvPr/>
        </p:nvCxnSpPr>
        <p:spPr>
          <a:xfrm>
            <a:off x="8005899" y="4179107"/>
            <a:ext cx="562062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E8C2D8-D9C7-9E1F-672E-D7E6F14887EE}"/>
              </a:ext>
            </a:extLst>
          </p:cNvPr>
          <p:cNvCxnSpPr>
            <a:cxnSpLocks/>
          </p:cNvCxnSpPr>
          <p:nvPr/>
        </p:nvCxnSpPr>
        <p:spPr>
          <a:xfrm>
            <a:off x="8005899" y="5122854"/>
            <a:ext cx="562062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9C9E8D1-8E66-5292-07BD-02EB425E9ED5}"/>
              </a:ext>
            </a:extLst>
          </p:cNvPr>
          <p:cNvSpPr/>
          <p:nvPr/>
        </p:nvSpPr>
        <p:spPr>
          <a:xfrm>
            <a:off x="5706612" y="3843548"/>
            <a:ext cx="1570143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Classroom Management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6D67C8F-7CD1-64D5-31C7-DDC001D0C935}"/>
              </a:ext>
            </a:extLst>
          </p:cNvPr>
          <p:cNvSpPr/>
          <p:nvPr/>
        </p:nvSpPr>
        <p:spPr>
          <a:xfrm>
            <a:off x="5706612" y="4787294"/>
            <a:ext cx="1570142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Co-curriculum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E197C0-7779-766F-55F5-2126E83C4D95}"/>
              </a:ext>
            </a:extLst>
          </p:cNvPr>
          <p:cNvCxnSpPr>
            <a:cxnSpLocks/>
          </p:cNvCxnSpPr>
          <p:nvPr/>
        </p:nvCxnSpPr>
        <p:spPr>
          <a:xfrm>
            <a:off x="5215858" y="2508305"/>
            <a:ext cx="0" cy="2635538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49A50C-959A-9F9E-D202-D8F329CC731B}"/>
              </a:ext>
            </a:extLst>
          </p:cNvPr>
          <p:cNvCxnSpPr>
            <a:cxnSpLocks/>
          </p:cNvCxnSpPr>
          <p:nvPr/>
        </p:nvCxnSpPr>
        <p:spPr>
          <a:xfrm>
            <a:off x="5215858" y="3231158"/>
            <a:ext cx="562062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E9CAA1-1489-258C-7C20-9EA8763585F4}"/>
              </a:ext>
            </a:extLst>
          </p:cNvPr>
          <p:cNvCxnSpPr>
            <a:cxnSpLocks/>
          </p:cNvCxnSpPr>
          <p:nvPr/>
        </p:nvCxnSpPr>
        <p:spPr>
          <a:xfrm>
            <a:off x="5215858" y="4179107"/>
            <a:ext cx="562062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0ED20A-5558-BB97-BB84-E148016E52A9}"/>
              </a:ext>
            </a:extLst>
          </p:cNvPr>
          <p:cNvCxnSpPr>
            <a:cxnSpLocks/>
          </p:cNvCxnSpPr>
          <p:nvPr/>
        </p:nvCxnSpPr>
        <p:spPr>
          <a:xfrm>
            <a:off x="5215858" y="5122854"/>
            <a:ext cx="562062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94921E7-2388-E517-C568-BB57EF3417F2}"/>
              </a:ext>
            </a:extLst>
          </p:cNvPr>
          <p:cNvSpPr/>
          <p:nvPr/>
        </p:nvSpPr>
        <p:spPr>
          <a:xfrm>
            <a:off x="4706224" y="553678"/>
            <a:ext cx="2055303" cy="6711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bg1"/>
                </a:solidFill>
              </a:rPr>
              <a:t>Teachers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007040-3C45-4656-8235-57119B4840B1}"/>
              </a:ext>
            </a:extLst>
          </p:cNvPr>
          <p:cNvCxnSpPr>
            <a:cxnSpLocks/>
          </p:cNvCxnSpPr>
          <p:nvPr/>
        </p:nvCxnSpPr>
        <p:spPr>
          <a:xfrm flipH="1">
            <a:off x="1174459" y="1470142"/>
            <a:ext cx="9764785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965FA1-BE40-EE00-FBDC-8A6097A35CCC}"/>
              </a:ext>
            </a:extLst>
          </p:cNvPr>
          <p:cNvCxnSpPr>
            <a:cxnSpLocks/>
          </p:cNvCxnSpPr>
          <p:nvPr/>
        </p:nvCxnSpPr>
        <p:spPr>
          <a:xfrm>
            <a:off x="1174459" y="1470142"/>
            <a:ext cx="0" cy="477458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5EEE80-D886-3E1A-8E42-038936850894}"/>
              </a:ext>
            </a:extLst>
          </p:cNvPr>
          <p:cNvCxnSpPr>
            <a:cxnSpLocks/>
          </p:cNvCxnSpPr>
          <p:nvPr/>
        </p:nvCxnSpPr>
        <p:spPr>
          <a:xfrm>
            <a:off x="3392650" y="1470142"/>
            <a:ext cx="0" cy="477458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678856-8C79-5B59-D32F-0D6D50C3F9CE}"/>
              </a:ext>
            </a:extLst>
          </p:cNvPr>
          <p:cNvCxnSpPr>
            <a:cxnSpLocks/>
          </p:cNvCxnSpPr>
          <p:nvPr/>
        </p:nvCxnSpPr>
        <p:spPr>
          <a:xfrm>
            <a:off x="8212824" y="1470142"/>
            <a:ext cx="0" cy="477458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B03610-DCFE-845A-E14C-79D6D942D94E}"/>
              </a:ext>
            </a:extLst>
          </p:cNvPr>
          <p:cNvCxnSpPr>
            <a:cxnSpLocks/>
          </p:cNvCxnSpPr>
          <p:nvPr/>
        </p:nvCxnSpPr>
        <p:spPr>
          <a:xfrm>
            <a:off x="10939244" y="1470142"/>
            <a:ext cx="0" cy="477458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158454-5C9C-9C9B-8CB2-F580FCB944C8}"/>
              </a:ext>
            </a:extLst>
          </p:cNvPr>
          <p:cNvCxnSpPr>
            <a:cxnSpLocks/>
          </p:cNvCxnSpPr>
          <p:nvPr/>
        </p:nvCxnSpPr>
        <p:spPr>
          <a:xfrm>
            <a:off x="5696127" y="1231413"/>
            <a:ext cx="0" cy="716187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5BF412D-878B-B25F-D553-4C2A5223DEFF}"/>
              </a:ext>
            </a:extLst>
          </p:cNvPr>
          <p:cNvSpPr/>
          <p:nvPr/>
        </p:nvSpPr>
        <p:spPr>
          <a:xfrm>
            <a:off x="3464320" y="2895599"/>
            <a:ext cx="1434509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Ready-to-go Lessons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29751FB-7F33-9F63-F1B4-31936FDADDD5}"/>
              </a:ext>
            </a:extLst>
          </p:cNvPr>
          <p:cNvCxnSpPr>
            <a:cxnSpLocks/>
          </p:cNvCxnSpPr>
          <p:nvPr/>
        </p:nvCxnSpPr>
        <p:spPr>
          <a:xfrm>
            <a:off x="3038220" y="2508305"/>
            <a:ext cx="0" cy="1679196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0BCBB32-C987-76C6-7B20-56FE16DC9D31}"/>
              </a:ext>
            </a:extLst>
          </p:cNvPr>
          <p:cNvSpPr/>
          <p:nvPr/>
        </p:nvSpPr>
        <p:spPr>
          <a:xfrm>
            <a:off x="3474446" y="3851942"/>
            <a:ext cx="1275822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Resources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7AA136-C861-028A-AEBC-777F86726DF4}"/>
              </a:ext>
            </a:extLst>
          </p:cNvPr>
          <p:cNvCxnSpPr>
            <a:cxnSpLocks/>
          </p:cNvCxnSpPr>
          <p:nvPr/>
        </p:nvCxnSpPr>
        <p:spPr>
          <a:xfrm>
            <a:off x="3038220" y="3231158"/>
            <a:ext cx="42994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46ABBF-DC50-6035-67C4-3B423F5C572C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3038220" y="4179107"/>
            <a:ext cx="436226" cy="8395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74175A9-AC84-C703-19DF-84ABD5063567}"/>
              </a:ext>
            </a:extLst>
          </p:cNvPr>
          <p:cNvSpPr/>
          <p:nvPr/>
        </p:nvSpPr>
        <p:spPr>
          <a:xfrm>
            <a:off x="1345042" y="2895599"/>
            <a:ext cx="1275822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Pedagogy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D51335-7554-853D-0768-F72677D0767C}"/>
              </a:ext>
            </a:extLst>
          </p:cNvPr>
          <p:cNvCxnSpPr>
            <a:cxnSpLocks/>
          </p:cNvCxnSpPr>
          <p:nvPr/>
        </p:nvCxnSpPr>
        <p:spPr>
          <a:xfrm>
            <a:off x="782979" y="2508305"/>
            <a:ext cx="0" cy="2614549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FD5004F-91A8-125F-4F5E-EE9B43D12222}"/>
              </a:ext>
            </a:extLst>
          </p:cNvPr>
          <p:cNvSpPr/>
          <p:nvPr/>
        </p:nvSpPr>
        <p:spPr>
          <a:xfrm>
            <a:off x="1332459" y="3851942"/>
            <a:ext cx="1275822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Curriculum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50B322D-983B-3EB0-0785-2EF3A2CB41B7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782979" y="3231158"/>
            <a:ext cx="562063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EC11413-FCCA-FCFC-C277-ECA7F936C96F}"/>
              </a:ext>
            </a:extLst>
          </p:cNvPr>
          <p:cNvSpPr/>
          <p:nvPr/>
        </p:nvSpPr>
        <p:spPr>
          <a:xfrm>
            <a:off x="1345041" y="4808284"/>
            <a:ext cx="1344329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Assessment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628A835-9AB7-89FF-12ED-3D9398D3669E}"/>
              </a:ext>
            </a:extLst>
          </p:cNvPr>
          <p:cNvCxnSpPr>
            <a:cxnSpLocks/>
          </p:cNvCxnSpPr>
          <p:nvPr/>
        </p:nvCxnSpPr>
        <p:spPr>
          <a:xfrm>
            <a:off x="782979" y="4179107"/>
            <a:ext cx="562062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33049A1-0298-E1BD-986D-9C877778EE6F}"/>
              </a:ext>
            </a:extLst>
          </p:cNvPr>
          <p:cNvCxnSpPr>
            <a:cxnSpLocks/>
          </p:cNvCxnSpPr>
          <p:nvPr/>
        </p:nvCxnSpPr>
        <p:spPr>
          <a:xfrm>
            <a:off x="782979" y="5122854"/>
            <a:ext cx="562062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2520419-0438-D9AA-04BF-0CDCBFDDC881}"/>
              </a:ext>
            </a:extLst>
          </p:cNvPr>
          <p:cNvSpPr/>
          <p:nvPr/>
        </p:nvSpPr>
        <p:spPr>
          <a:xfrm>
            <a:off x="483767" y="1837187"/>
            <a:ext cx="1434516" cy="6711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Teaching Support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803C46D-433D-F0BD-5507-2479E9AED130}"/>
              </a:ext>
            </a:extLst>
          </p:cNvPr>
          <p:cNvSpPr/>
          <p:nvPr/>
        </p:nvSpPr>
        <p:spPr>
          <a:xfrm>
            <a:off x="7527728" y="1837186"/>
            <a:ext cx="1434516" cy="6711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Videos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5B0E23-8F5A-B6FF-AE9A-FFC1BD9E08CD}"/>
              </a:ext>
            </a:extLst>
          </p:cNvPr>
          <p:cNvSpPr/>
          <p:nvPr/>
        </p:nvSpPr>
        <p:spPr>
          <a:xfrm>
            <a:off x="4968382" y="1837186"/>
            <a:ext cx="1434516" cy="6711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Tips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6CFDB1-2F86-7E32-F228-2D5D28C13AD9}"/>
              </a:ext>
            </a:extLst>
          </p:cNvPr>
          <p:cNvSpPr/>
          <p:nvPr/>
        </p:nvSpPr>
        <p:spPr>
          <a:xfrm>
            <a:off x="2689375" y="1837186"/>
            <a:ext cx="1434516" cy="6711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Loops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30137AD-8AB0-F76E-B5BC-B588C6AA026D}"/>
              </a:ext>
            </a:extLst>
          </p:cNvPr>
          <p:cNvSpPr/>
          <p:nvPr/>
        </p:nvSpPr>
        <p:spPr>
          <a:xfrm>
            <a:off x="10140210" y="1847311"/>
            <a:ext cx="1434516" cy="6711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Contribute</a:t>
            </a:r>
          </a:p>
        </p:txBody>
      </p:sp>
    </p:spTree>
    <p:extLst>
      <p:ext uri="{BB962C8B-B14F-4D97-AF65-F5344CB8AC3E}">
        <p14:creationId xmlns:p14="http://schemas.microsoft.com/office/powerpoint/2010/main" val="2920158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7134BC40-32E7-48BE-A6D3-5E57850BA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85132B-FDF5-5215-6A97-C8377C357441}"/>
              </a:ext>
            </a:extLst>
          </p:cNvPr>
          <p:cNvSpPr/>
          <p:nvPr/>
        </p:nvSpPr>
        <p:spPr>
          <a:xfrm>
            <a:off x="6082007" y="2895599"/>
            <a:ext cx="1288404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Parenting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FBA2FC-0864-7353-61B3-E197AFB40026}"/>
              </a:ext>
            </a:extLst>
          </p:cNvPr>
          <p:cNvCxnSpPr>
            <a:cxnSpLocks/>
          </p:cNvCxnSpPr>
          <p:nvPr/>
        </p:nvCxnSpPr>
        <p:spPr>
          <a:xfrm>
            <a:off x="5532527" y="2508305"/>
            <a:ext cx="0" cy="1679197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466DFA-5005-FC1E-CFB0-4523F7DB77D1}"/>
              </a:ext>
            </a:extLst>
          </p:cNvPr>
          <p:cNvSpPr/>
          <p:nvPr/>
        </p:nvSpPr>
        <p:spPr>
          <a:xfrm>
            <a:off x="6082007" y="3851942"/>
            <a:ext cx="1275822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Explore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6B3CF8-10D4-F146-1089-8155433CD07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32527" y="3231158"/>
            <a:ext cx="549480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0DD687-7981-28E8-C2EE-C6A31279EB4B}"/>
              </a:ext>
            </a:extLst>
          </p:cNvPr>
          <p:cNvCxnSpPr>
            <a:cxnSpLocks/>
          </p:cNvCxnSpPr>
          <p:nvPr/>
        </p:nvCxnSpPr>
        <p:spPr>
          <a:xfrm>
            <a:off x="5532527" y="4179107"/>
            <a:ext cx="562062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E3688F-712D-9525-A6A1-F88C9FCDC03E}"/>
              </a:ext>
            </a:extLst>
          </p:cNvPr>
          <p:cNvCxnSpPr>
            <a:cxnSpLocks/>
          </p:cNvCxnSpPr>
          <p:nvPr/>
        </p:nvCxnSpPr>
        <p:spPr>
          <a:xfrm>
            <a:off x="2903262" y="2508305"/>
            <a:ext cx="0" cy="3548497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2C7EBF-F535-903F-2DEA-68E86796A11A}"/>
              </a:ext>
            </a:extLst>
          </p:cNvPr>
          <p:cNvCxnSpPr>
            <a:cxnSpLocks/>
          </p:cNvCxnSpPr>
          <p:nvPr/>
        </p:nvCxnSpPr>
        <p:spPr>
          <a:xfrm>
            <a:off x="2903262" y="3231158"/>
            <a:ext cx="562062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23817B-1FD8-73AC-BA8E-41DE7C23448B}"/>
              </a:ext>
            </a:extLst>
          </p:cNvPr>
          <p:cNvCxnSpPr>
            <a:cxnSpLocks/>
          </p:cNvCxnSpPr>
          <p:nvPr/>
        </p:nvCxnSpPr>
        <p:spPr>
          <a:xfrm>
            <a:off x="2903262" y="4179107"/>
            <a:ext cx="562062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5F47A5-D7D2-C83F-8D06-7D23E501FD60}"/>
              </a:ext>
            </a:extLst>
          </p:cNvPr>
          <p:cNvCxnSpPr>
            <a:cxnSpLocks/>
          </p:cNvCxnSpPr>
          <p:nvPr/>
        </p:nvCxnSpPr>
        <p:spPr>
          <a:xfrm>
            <a:off x="2903262" y="5122854"/>
            <a:ext cx="562062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17F46BD-F001-B2F7-C12C-E71118F35FC5}"/>
              </a:ext>
            </a:extLst>
          </p:cNvPr>
          <p:cNvSpPr/>
          <p:nvPr/>
        </p:nvSpPr>
        <p:spPr>
          <a:xfrm>
            <a:off x="4706224" y="553678"/>
            <a:ext cx="2055303" cy="6711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bg1"/>
                </a:solidFill>
              </a:rPr>
              <a:t>Parents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2D4E43-FD08-315E-F67C-4DB501533CE1}"/>
              </a:ext>
            </a:extLst>
          </p:cNvPr>
          <p:cNvCxnSpPr>
            <a:cxnSpLocks/>
          </p:cNvCxnSpPr>
          <p:nvPr/>
        </p:nvCxnSpPr>
        <p:spPr>
          <a:xfrm flipH="1">
            <a:off x="1174459" y="1470142"/>
            <a:ext cx="892588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D34167-38E1-00E7-443D-59CC3E44D5E6}"/>
              </a:ext>
            </a:extLst>
          </p:cNvPr>
          <p:cNvCxnSpPr>
            <a:cxnSpLocks/>
          </p:cNvCxnSpPr>
          <p:nvPr/>
        </p:nvCxnSpPr>
        <p:spPr>
          <a:xfrm>
            <a:off x="1174459" y="1470142"/>
            <a:ext cx="0" cy="477458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48D54B-B126-A006-EEC3-7286CCFDBF13}"/>
              </a:ext>
            </a:extLst>
          </p:cNvPr>
          <p:cNvCxnSpPr>
            <a:cxnSpLocks/>
          </p:cNvCxnSpPr>
          <p:nvPr/>
        </p:nvCxnSpPr>
        <p:spPr>
          <a:xfrm>
            <a:off x="3392650" y="1470142"/>
            <a:ext cx="0" cy="477458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D4535E-D246-4331-10A8-6E0E64B55302}"/>
              </a:ext>
            </a:extLst>
          </p:cNvPr>
          <p:cNvCxnSpPr>
            <a:cxnSpLocks/>
          </p:cNvCxnSpPr>
          <p:nvPr/>
        </p:nvCxnSpPr>
        <p:spPr>
          <a:xfrm>
            <a:off x="8212824" y="1470142"/>
            <a:ext cx="0" cy="477458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CA21A6F-8A05-A45E-60D7-3056AB6E4E4A}"/>
              </a:ext>
            </a:extLst>
          </p:cNvPr>
          <p:cNvCxnSpPr>
            <a:cxnSpLocks/>
          </p:cNvCxnSpPr>
          <p:nvPr/>
        </p:nvCxnSpPr>
        <p:spPr>
          <a:xfrm>
            <a:off x="10100345" y="1470142"/>
            <a:ext cx="0" cy="477458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DE0B7F-1536-3951-AFEE-9A7F8B131B92}"/>
              </a:ext>
            </a:extLst>
          </p:cNvPr>
          <p:cNvCxnSpPr>
            <a:cxnSpLocks/>
          </p:cNvCxnSpPr>
          <p:nvPr/>
        </p:nvCxnSpPr>
        <p:spPr>
          <a:xfrm>
            <a:off x="5696127" y="1231413"/>
            <a:ext cx="0" cy="716187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98437FE-A041-9AFF-071D-AFE4AC928CAF}"/>
              </a:ext>
            </a:extLst>
          </p:cNvPr>
          <p:cNvSpPr/>
          <p:nvPr/>
        </p:nvSpPr>
        <p:spPr>
          <a:xfrm>
            <a:off x="1151724" y="2895599"/>
            <a:ext cx="1434509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Teaching</a:t>
            </a:r>
          </a:p>
          <a:p>
            <a:pPr algn="ctr"/>
            <a:r>
              <a:rPr lang="en-MY" dirty="0">
                <a:solidFill>
                  <a:schemeClr val="tx1"/>
                </a:solidFill>
              </a:rPr>
              <a:t>Resources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58D4C0B-DAEE-9444-9D8D-B68C65748051}"/>
              </a:ext>
            </a:extLst>
          </p:cNvPr>
          <p:cNvCxnSpPr>
            <a:cxnSpLocks/>
          </p:cNvCxnSpPr>
          <p:nvPr/>
        </p:nvCxnSpPr>
        <p:spPr>
          <a:xfrm>
            <a:off x="725624" y="2508305"/>
            <a:ext cx="0" cy="3548497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738C973-5008-51A0-7B6E-5762517ED184}"/>
              </a:ext>
            </a:extLst>
          </p:cNvPr>
          <p:cNvSpPr/>
          <p:nvPr/>
        </p:nvSpPr>
        <p:spPr>
          <a:xfrm>
            <a:off x="1161850" y="3851942"/>
            <a:ext cx="1275822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Activities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4D4EE48-9ACC-9F1E-5C90-6E31E23E90C2}"/>
              </a:ext>
            </a:extLst>
          </p:cNvPr>
          <p:cNvCxnSpPr>
            <a:cxnSpLocks/>
          </p:cNvCxnSpPr>
          <p:nvPr/>
        </p:nvCxnSpPr>
        <p:spPr>
          <a:xfrm>
            <a:off x="725624" y="3231158"/>
            <a:ext cx="42994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C55367-F4A7-BD1B-83E7-C170046960C8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25624" y="4179107"/>
            <a:ext cx="436226" cy="8395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EC40B53-857F-9A40-EB02-114FBDC96736}"/>
              </a:ext>
            </a:extLst>
          </p:cNvPr>
          <p:cNvSpPr/>
          <p:nvPr/>
        </p:nvSpPr>
        <p:spPr>
          <a:xfrm>
            <a:off x="10246433" y="2895599"/>
            <a:ext cx="1275822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Children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7E123A-D125-7524-8049-12A26A5ED3A0}"/>
              </a:ext>
            </a:extLst>
          </p:cNvPr>
          <p:cNvCxnSpPr>
            <a:cxnSpLocks/>
          </p:cNvCxnSpPr>
          <p:nvPr/>
        </p:nvCxnSpPr>
        <p:spPr>
          <a:xfrm>
            <a:off x="9684370" y="2508305"/>
            <a:ext cx="0" cy="1679197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CE0281A-4C1B-F4D9-D3DD-C1DB7DD25334}"/>
              </a:ext>
            </a:extLst>
          </p:cNvPr>
          <p:cNvSpPr/>
          <p:nvPr/>
        </p:nvSpPr>
        <p:spPr>
          <a:xfrm>
            <a:off x="10233850" y="3851942"/>
            <a:ext cx="1275822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Mine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F00E71C-C15A-FA2C-F9C8-C6B935C60224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9684370" y="3231158"/>
            <a:ext cx="562063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E83FD7-0934-2CA9-2BDD-F58C8E17A440}"/>
              </a:ext>
            </a:extLst>
          </p:cNvPr>
          <p:cNvCxnSpPr>
            <a:cxnSpLocks/>
          </p:cNvCxnSpPr>
          <p:nvPr/>
        </p:nvCxnSpPr>
        <p:spPr>
          <a:xfrm>
            <a:off x="9684370" y="4179107"/>
            <a:ext cx="562062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82678BA-DF7A-E345-06C7-BD121799C240}"/>
              </a:ext>
            </a:extLst>
          </p:cNvPr>
          <p:cNvSpPr/>
          <p:nvPr/>
        </p:nvSpPr>
        <p:spPr>
          <a:xfrm>
            <a:off x="1165026" y="4787294"/>
            <a:ext cx="1275822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Skills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522B11-D851-BB05-B8B2-23DFFECDDB52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728800" y="5114459"/>
            <a:ext cx="436226" cy="8395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39725E1-C1E4-0E7A-D91C-94492415E5F6}"/>
              </a:ext>
            </a:extLst>
          </p:cNvPr>
          <p:cNvSpPr/>
          <p:nvPr/>
        </p:nvSpPr>
        <p:spPr>
          <a:xfrm>
            <a:off x="1174459" y="5729637"/>
            <a:ext cx="1275822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Family Games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9D916A4-6D6D-4297-25F6-D51F9E0CF196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738233" y="6056802"/>
            <a:ext cx="436226" cy="8395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D04A94D-CFAD-EE4E-1BB1-861ADE221854}"/>
              </a:ext>
            </a:extLst>
          </p:cNvPr>
          <p:cNvCxnSpPr>
            <a:cxnSpLocks/>
          </p:cNvCxnSpPr>
          <p:nvPr/>
        </p:nvCxnSpPr>
        <p:spPr>
          <a:xfrm>
            <a:off x="2901896" y="6065197"/>
            <a:ext cx="562062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124314-14E4-A7AE-BDE1-E4DC644F670B}"/>
              </a:ext>
            </a:extLst>
          </p:cNvPr>
          <p:cNvSpPr/>
          <p:nvPr/>
        </p:nvSpPr>
        <p:spPr>
          <a:xfrm>
            <a:off x="9385158" y="1837187"/>
            <a:ext cx="1434516" cy="6711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Creativity Submission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4CD3313-7B38-4260-FC05-83C18E6057EF}"/>
              </a:ext>
            </a:extLst>
          </p:cNvPr>
          <p:cNvSpPr/>
          <p:nvPr/>
        </p:nvSpPr>
        <p:spPr>
          <a:xfrm>
            <a:off x="5054356" y="1837186"/>
            <a:ext cx="1434516" cy="6711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Videos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D90A70-E284-1E9A-D594-A3106FEC58D8}"/>
              </a:ext>
            </a:extLst>
          </p:cNvPr>
          <p:cNvSpPr/>
          <p:nvPr/>
        </p:nvSpPr>
        <p:spPr>
          <a:xfrm>
            <a:off x="2655786" y="1837186"/>
            <a:ext cx="1434516" cy="6711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Tips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013CE67-7AFC-9224-B6B3-9B7CADFD200D}"/>
              </a:ext>
            </a:extLst>
          </p:cNvPr>
          <p:cNvSpPr/>
          <p:nvPr/>
        </p:nvSpPr>
        <p:spPr>
          <a:xfrm>
            <a:off x="376779" y="1837186"/>
            <a:ext cx="1434516" cy="6711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Loops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82A27A-9DBE-6D2A-04A0-31F00170BDE0}"/>
              </a:ext>
            </a:extLst>
          </p:cNvPr>
          <p:cNvSpPr/>
          <p:nvPr/>
        </p:nvSpPr>
        <p:spPr>
          <a:xfrm>
            <a:off x="7508847" y="1847311"/>
            <a:ext cx="1434516" cy="6711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Contribute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D0A5DD-1E04-307A-2B87-977733CFE177}"/>
              </a:ext>
            </a:extLst>
          </p:cNvPr>
          <p:cNvSpPr/>
          <p:nvPr/>
        </p:nvSpPr>
        <p:spPr>
          <a:xfrm>
            <a:off x="3394016" y="2895599"/>
            <a:ext cx="1469475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Children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89264E-9105-C94B-449D-269AE6DE5EAC}"/>
              </a:ext>
            </a:extLst>
          </p:cNvPr>
          <p:cNvSpPr/>
          <p:nvPr/>
        </p:nvSpPr>
        <p:spPr>
          <a:xfrm>
            <a:off x="3394016" y="3843548"/>
            <a:ext cx="1469473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Teen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13A21C9-117E-D77C-160D-0ECF10A662A8}"/>
              </a:ext>
            </a:extLst>
          </p:cNvPr>
          <p:cNvSpPr/>
          <p:nvPr/>
        </p:nvSpPr>
        <p:spPr>
          <a:xfrm>
            <a:off x="3394016" y="4787294"/>
            <a:ext cx="1469472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Tutoring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9596063-8A06-C82F-54C4-B9E6DCA5D38E}"/>
              </a:ext>
            </a:extLst>
          </p:cNvPr>
          <p:cNvSpPr/>
          <p:nvPr/>
        </p:nvSpPr>
        <p:spPr>
          <a:xfrm>
            <a:off x="3392650" y="5729637"/>
            <a:ext cx="1469472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Bonding</a:t>
            </a:r>
          </a:p>
        </p:txBody>
      </p:sp>
    </p:spTree>
    <p:extLst>
      <p:ext uri="{BB962C8B-B14F-4D97-AF65-F5344CB8AC3E}">
        <p14:creationId xmlns:p14="http://schemas.microsoft.com/office/powerpoint/2010/main" val="3428158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BD42AE53-2ED3-CD85-2D3F-8F725B85E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-14377"/>
            <a:ext cx="12188952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172AE6-2A6C-67B8-817B-1E0F6BF49FC0}"/>
              </a:ext>
            </a:extLst>
          </p:cNvPr>
          <p:cNvSpPr/>
          <p:nvPr/>
        </p:nvSpPr>
        <p:spPr>
          <a:xfrm>
            <a:off x="6082007" y="2895599"/>
            <a:ext cx="1288404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D.I.Y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5E140C-1843-C78B-6C77-58DBCFCFFFD9}"/>
              </a:ext>
            </a:extLst>
          </p:cNvPr>
          <p:cNvCxnSpPr>
            <a:cxnSpLocks/>
          </p:cNvCxnSpPr>
          <p:nvPr/>
        </p:nvCxnSpPr>
        <p:spPr>
          <a:xfrm>
            <a:off x="5532527" y="2508305"/>
            <a:ext cx="0" cy="2614549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E75EA58-D927-77F3-0CBC-9AA684C47028}"/>
              </a:ext>
            </a:extLst>
          </p:cNvPr>
          <p:cNvSpPr/>
          <p:nvPr/>
        </p:nvSpPr>
        <p:spPr>
          <a:xfrm>
            <a:off x="6082007" y="3851942"/>
            <a:ext cx="1275822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Explore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CAA1C2-24FF-EECD-860D-44C74DF2729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32527" y="3231158"/>
            <a:ext cx="549480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BD8F1F-767B-CF43-1AEA-00C3CDBCE9D0}"/>
              </a:ext>
            </a:extLst>
          </p:cNvPr>
          <p:cNvCxnSpPr>
            <a:cxnSpLocks/>
          </p:cNvCxnSpPr>
          <p:nvPr/>
        </p:nvCxnSpPr>
        <p:spPr>
          <a:xfrm>
            <a:off x="5532527" y="4179107"/>
            <a:ext cx="562062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2A0B2D-840C-66D5-92CE-570074FA6492}"/>
              </a:ext>
            </a:extLst>
          </p:cNvPr>
          <p:cNvSpPr/>
          <p:nvPr/>
        </p:nvSpPr>
        <p:spPr>
          <a:xfrm>
            <a:off x="3394016" y="3843548"/>
            <a:ext cx="1469473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Living Skills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C815BB-6939-12EE-4031-6917970923B9}"/>
              </a:ext>
            </a:extLst>
          </p:cNvPr>
          <p:cNvSpPr/>
          <p:nvPr/>
        </p:nvSpPr>
        <p:spPr>
          <a:xfrm>
            <a:off x="3394016" y="4787294"/>
            <a:ext cx="1469472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Citizenship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743028-BAE8-6E8B-73F9-CCDDB1D8E9E4}"/>
              </a:ext>
            </a:extLst>
          </p:cNvPr>
          <p:cNvCxnSpPr>
            <a:cxnSpLocks/>
          </p:cNvCxnSpPr>
          <p:nvPr/>
        </p:nvCxnSpPr>
        <p:spPr>
          <a:xfrm>
            <a:off x="2903262" y="2508305"/>
            <a:ext cx="0" cy="2614549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591176-E4D4-BF4B-E4A8-2D1E9A745AF8}"/>
              </a:ext>
            </a:extLst>
          </p:cNvPr>
          <p:cNvCxnSpPr>
            <a:cxnSpLocks/>
          </p:cNvCxnSpPr>
          <p:nvPr/>
        </p:nvCxnSpPr>
        <p:spPr>
          <a:xfrm>
            <a:off x="2903262" y="3231158"/>
            <a:ext cx="562062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06F8B-1D0B-E80B-E2E1-0DADF9CAA587}"/>
              </a:ext>
            </a:extLst>
          </p:cNvPr>
          <p:cNvCxnSpPr>
            <a:cxnSpLocks/>
          </p:cNvCxnSpPr>
          <p:nvPr/>
        </p:nvCxnSpPr>
        <p:spPr>
          <a:xfrm>
            <a:off x="2903262" y="4179107"/>
            <a:ext cx="562062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F95731-865C-2DF9-C706-47E1C0A53F1C}"/>
              </a:ext>
            </a:extLst>
          </p:cNvPr>
          <p:cNvCxnSpPr>
            <a:cxnSpLocks/>
          </p:cNvCxnSpPr>
          <p:nvPr/>
        </p:nvCxnSpPr>
        <p:spPr>
          <a:xfrm>
            <a:off x="2903262" y="5122854"/>
            <a:ext cx="562062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9649F2-E177-C34F-7F85-F0523E6880FF}"/>
              </a:ext>
            </a:extLst>
          </p:cNvPr>
          <p:cNvSpPr/>
          <p:nvPr/>
        </p:nvSpPr>
        <p:spPr>
          <a:xfrm>
            <a:off x="4706224" y="553678"/>
            <a:ext cx="2055303" cy="6711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bg1"/>
                </a:solidFill>
              </a:rPr>
              <a:t>Students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D84F86-1D3B-D9EC-A870-C0BB1A55B9DA}"/>
              </a:ext>
            </a:extLst>
          </p:cNvPr>
          <p:cNvCxnSpPr>
            <a:cxnSpLocks/>
          </p:cNvCxnSpPr>
          <p:nvPr/>
        </p:nvCxnSpPr>
        <p:spPr>
          <a:xfrm flipH="1">
            <a:off x="1174459" y="1470142"/>
            <a:ext cx="892588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80C766-4F9D-2F0D-D3F4-2C2BFE9A6CDB}"/>
              </a:ext>
            </a:extLst>
          </p:cNvPr>
          <p:cNvCxnSpPr>
            <a:cxnSpLocks/>
          </p:cNvCxnSpPr>
          <p:nvPr/>
        </p:nvCxnSpPr>
        <p:spPr>
          <a:xfrm>
            <a:off x="1174459" y="1470142"/>
            <a:ext cx="0" cy="3670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F930FB-E9EC-ED49-E19E-5CBA367446B9}"/>
              </a:ext>
            </a:extLst>
          </p:cNvPr>
          <p:cNvCxnSpPr>
            <a:cxnSpLocks/>
          </p:cNvCxnSpPr>
          <p:nvPr/>
        </p:nvCxnSpPr>
        <p:spPr>
          <a:xfrm>
            <a:off x="3392650" y="1470142"/>
            <a:ext cx="0" cy="477458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7E3CB3-2767-A0C6-F9C5-DA2DD548C986}"/>
              </a:ext>
            </a:extLst>
          </p:cNvPr>
          <p:cNvCxnSpPr>
            <a:cxnSpLocks/>
          </p:cNvCxnSpPr>
          <p:nvPr/>
        </p:nvCxnSpPr>
        <p:spPr>
          <a:xfrm>
            <a:off x="8212824" y="1470142"/>
            <a:ext cx="0" cy="477458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6177363-F19C-2664-F749-50E6607D06F5}"/>
              </a:ext>
            </a:extLst>
          </p:cNvPr>
          <p:cNvCxnSpPr>
            <a:cxnSpLocks/>
          </p:cNvCxnSpPr>
          <p:nvPr/>
        </p:nvCxnSpPr>
        <p:spPr>
          <a:xfrm>
            <a:off x="10100345" y="1470142"/>
            <a:ext cx="0" cy="477458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91BD77-F6A6-CD96-7D62-BF450BECC503}"/>
              </a:ext>
            </a:extLst>
          </p:cNvPr>
          <p:cNvCxnSpPr>
            <a:cxnSpLocks/>
          </p:cNvCxnSpPr>
          <p:nvPr/>
        </p:nvCxnSpPr>
        <p:spPr>
          <a:xfrm>
            <a:off x="5696127" y="1231413"/>
            <a:ext cx="0" cy="716187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B23F74D-71F1-510A-D419-8D2E9CEF1E17}"/>
              </a:ext>
            </a:extLst>
          </p:cNvPr>
          <p:cNvSpPr/>
          <p:nvPr/>
        </p:nvSpPr>
        <p:spPr>
          <a:xfrm>
            <a:off x="1151724" y="2895599"/>
            <a:ext cx="1434509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Puzzles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7B424A-D185-1B06-B091-9A81EE632F9F}"/>
              </a:ext>
            </a:extLst>
          </p:cNvPr>
          <p:cNvCxnSpPr>
            <a:cxnSpLocks/>
          </p:cNvCxnSpPr>
          <p:nvPr/>
        </p:nvCxnSpPr>
        <p:spPr>
          <a:xfrm>
            <a:off x="725624" y="2508305"/>
            <a:ext cx="0" cy="2614549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6AC2F15-1462-8794-EB0B-2DBBBB32829C}"/>
              </a:ext>
            </a:extLst>
          </p:cNvPr>
          <p:cNvSpPr/>
          <p:nvPr/>
        </p:nvSpPr>
        <p:spPr>
          <a:xfrm>
            <a:off x="1161850" y="3851942"/>
            <a:ext cx="1275822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Arts &amp; Crafts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959619C-C445-892E-18E8-A00556A94444}"/>
              </a:ext>
            </a:extLst>
          </p:cNvPr>
          <p:cNvCxnSpPr>
            <a:cxnSpLocks/>
          </p:cNvCxnSpPr>
          <p:nvPr/>
        </p:nvCxnSpPr>
        <p:spPr>
          <a:xfrm>
            <a:off x="725624" y="3231158"/>
            <a:ext cx="42994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A5E0A57-7A2F-3F3F-34FD-C845ECE32A09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25624" y="4179107"/>
            <a:ext cx="436226" cy="8395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1EFA816-E736-313B-7522-869E05F4C58A}"/>
              </a:ext>
            </a:extLst>
          </p:cNvPr>
          <p:cNvSpPr/>
          <p:nvPr/>
        </p:nvSpPr>
        <p:spPr>
          <a:xfrm>
            <a:off x="10246433" y="2752236"/>
            <a:ext cx="1275822" cy="40127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MY" sz="1400" dirty="0">
                <a:solidFill>
                  <a:schemeClr val="tx1"/>
                </a:solidFill>
              </a:rPr>
              <a:t>General Knowledge</a:t>
            </a:r>
            <a:endParaRPr lang="en-US" sz="1400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A55551F-E32F-801B-908C-1F37B19B497D}"/>
              </a:ext>
            </a:extLst>
          </p:cNvPr>
          <p:cNvCxnSpPr>
            <a:cxnSpLocks/>
          </p:cNvCxnSpPr>
          <p:nvPr/>
        </p:nvCxnSpPr>
        <p:spPr>
          <a:xfrm>
            <a:off x="9684370" y="2508305"/>
            <a:ext cx="0" cy="3510759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CB3D841-8F15-46B8-40FA-85937180A02E}"/>
              </a:ext>
            </a:extLst>
          </p:cNvPr>
          <p:cNvSpPr/>
          <p:nvPr/>
        </p:nvSpPr>
        <p:spPr>
          <a:xfrm>
            <a:off x="10233849" y="3299612"/>
            <a:ext cx="1275822" cy="40127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MY" sz="1400" dirty="0">
                <a:solidFill>
                  <a:schemeClr val="tx1"/>
                </a:solidFill>
                <a:cs typeface="Calibri"/>
              </a:rPr>
              <a:t>Bahasa Malaysia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3CCD06-672E-D0B9-3867-0331CAA83C0E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9684370" y="2952874"/>
            <a:ext cx="562063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9E79DD0-9C64-359F-1BDD-4743BE0E66F7}"/>
              </a:ext>
            </a:extLst>
          </p:cNvPr>
          <p:cNvCxnSpPr>
            <a:cxnSpLocks/>
          </p:cNvCxnSpPr>
          <p:nvPr/>
        </p:nvCxnSpPr>
        <p:spPr>
          <a:xfrm>
            <a:off x="9684369" y="3518417"/>
            <a:ext cx="562062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DF5EC24-6567-22D2-378A-E3B42479C3E2}"/>
              </a:ext>
            </a:extLst>
          </p:cNvPr>
          <p:cNvSpPr/>
          <p:nvPr/>
        </p:nvSpPr>
        <p:spPr>
          <a:xfrm>
            <a:off x="1165026" y="4787294"/>
            <a:ext cx="1275822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Quizzes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CCE728E-82E1-7E01-6B56-010B01BA645E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728800" y="5114459"/>
            <a:ext cx="436226" cy="8395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4E1A9F8-D7DA-21D4-F3B4-9B6993334BD3}"/>
              </a:ext>
            </a:extLst>
          </p:cNvPr>
          <p:cNvSpPr/>
          <p:nvPr/>
        </p:nvSpPr>
        <p:spPr>
          <a:xfrm>
            <a:off x="6091172" y="4778899"/>
            <a:ext cx="1275822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Lessons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65781CD-6812-E5D1-040C-5462372C0A86}"/>
              </a:ext>
            </a:extLst>
          </p:cNvPr>
          <p:cNvCxnSpPr>
            <a:cxnSpLocks/>
          </p:cNvCxnSpPr>
          <p:nvPr/>
        </p:nvCxnSpPr>
        <p:spPr>
          <a:xfrm>
            <a:off x="5541692" y="5106064"/>
            <a:ext cx="562062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A364B9D-EE75-2B42-1E7F-7573D5894129}"/>
              </a:ext>
            </a:extLst>
          </p:cNvPr>
          <p:cNvSpPr/>
          <p:nvPr/>
        </p:nvSpPr>
        <p:spPr>
          <a:xfrm>
            <a:off x="10233849" y="3835417"/>
            <a:ext cx="1275822" cy="5446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MY" sz="1400" dirty="0">
                <a:solidFill>
                  <a:schemeClr val="tx1"/>
                </a:solidFill>
              </a:rPr>
              <a:t>English</a:t>
            </a:r>
            <a:endParaRPr lang="en-MY" sz="14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CF21696-D302-B995-7792-FE15041100D2}"/>
              </a:ext>
            </a:extLst>
          </p:cNvPr>
          <p:cNvSpPr/>
          <p:nvPr/>
        </p:nvSpPr>
        <p:spPr>
          <a:xfrm>
            <a:off x="10233849" y="4511809"/>
            <a:ext cx="1275822" cy="5446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MY" sz="1400" dirty="0">
                <a:solidFill>
                  <a:schemeClr val="tx1"/>
                </a:solidFill>
              </a:rPr>
              <a:t>Mathematics</a:t>
            </a:r>
            <a:endParaRPr lang="en-MY" sz="1400" dirty="0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76EFB76-0736-7880-97DF-746ADCB0E9F5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9693808" y="4100799"/>
            <a:ext cx="540041" cy="6939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17D49E-A2F3-5B62-1A7F-539CBBDE6AF3}"/>
              </a:ext>
            </a:extLst>
          </p:cNvPr>
          <p:cNvCxnSpPr>
            <a:cxnSpLocks/>
          </p:cNvCxnSpPr>
          <p:nvPr/>
        </p:nvCxnSpPr>
        <p:spPr>
          <a:xfrm>
            <a:off x="9684369" y="4873979"/>
            <a:ext cx="562062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D050045-8410-E65A-DE64-5FDD5A58C73F}"/>
              </a:ext>
            </a:extLst>
          </p:cNvPr>
          <p:cNvSpPr/>
          <p:nvPr/>
        </p:nvSpPr>
        <p:spPr>
          <a:xfrm>
            <a:off x="10246433" y="5202549"/>
            <a:ext cx="1275822" cy="40127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MY" sz="1400" dirty="0">
                <a:solidFill>
                  <a:schemeClr val="tx1"/>
                </a:solidFill>
              </a:rPr>
              <a:t>Science</a:t>
            </a:r>
            <a:endParaRPr lang="en-MY" sz="14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DCCCD50-32EA-6A09-9509-EAA19D0D2910}"/>
              </a:ext>
            </a:extLst>
          </p:cNvPr>
          <p:cNvSpPr/>
          <p:nvPr/>
        </p:nvSpPr>
        <p:spPr>
          <a:xfrm>
            <a:off x="10233849" y="5741535"/>
            <a:ext cx="1275822" cy="58093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MY" sz="1400" dirty="0">
                <a:solidFill>
                  <a:schemeClr val="tx1"/>
                </a:solidFill>
              </a:rPr>
              <a:t>Islamic Studies</a:t>
            </a:r>
            <a:endParaRPr lang="en-MY" sz="1400" dirty="0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9CEE200-A5B3-600E-E4FF-431FD1A03B6A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9684370" y="5403187"/>
            <a:ext cx="562063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6B6C264-03B2-A8CA-E194-8540921798BE}"/>
              </a:ext>
            </a:extLst>
          </p:cNvPr>
          <p:cNvCxnSpPr>
            <a:cxnSpLocks/>
          </p:cNvCxnSpPr>
          <p:nvPr/>
        </p:nvCxnSpPr>
        <p:spPr>
          <a:xfrm>
            <a:off x="9684369" y="6019064"/>
            <a:ext cx="562062" cy="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781643-C8AC-88BA-F7E7-06B8671181B4}"/>
              </a:ext>
            </a:extLst>
          </p:cNvPr>
          <p:cNvSpPr/>
          <p:nvPr/>
        </p:nvSpPr>
        <p:spPr>
          <a:xfrm>
            <a:off x="9385158" y="1837187"/>
            <a:ext cx="1434516" cy="6711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Mind Booster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0D62B49-83DA-E90E-3812-5A060CE38901}"/>
              </a:ext>
            </a:extLst>
          </p:cNvPr>
          <p:cNvSpPr/>
          <p:nvPr/>
        </p:nvSpPr>
        <p:spPr>
          <a:xfrm>
            <a:off x="5054356" y="1837186"/>
            <a:ext cx="1434516" cy="6711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Videos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C71189-0C2F-B8F3-EB70-9174379B1D94}"/>
              </a:ext>
            </a:extLst>
          </p:cNvPr>
          <p:cNvSpPr/>
          <p:nvPr/>
        </p:nvSpPr>
        <p:spPr>
          <a:xfrm>
            <a:off x="2655786" y="1837186"/>
            <a:ext cx="1434516" cy="6711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Tips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BA9FB7-BB4F-F992-7F4E-25FE4C76DC47}"/>
              </a:ext>
            </a:extLst>
          </p:cNvPr>
          <p:cNvSpPr/>
          <p:nvPr/>
        </p:nvSpPr>
        <p:spPr>
          <a:xfrm>
            <a:off x="376779" y="1837186"/>
            <a:ext cx="1434516" cy="6711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Loops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F6D7575-BC8F-9D5F-3500-0CAAC01D8BFB}"/>
              </a:ext>
            </a:extLst>
          </p:cNvPr>
          <p:cNvSpPr/>
          <p:nvPr/>
        </p:nvSpPr>
        <p:spPr>
          <a:xfrm>
            <a:off x="7508847" y="1847311"/>
            <a:ext cx="1434516" cy="6711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Creativity Submission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ABFC67-657B-D502-218A-EF5DA755394A}"/>
              </a:ext>
            </a:extLst>
          </p:cNvPr>
          <p:cNvSpPr/>
          <p:nvPr/>
        </p:nvSpPr>
        <p:spPr>
          <a:xfrm>
            <a:off x="3394016" y="2895599"/>
            <a:ext cx="1469475" cy="6711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Study Smart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9694F2-856E-C361-D6B5-9AE6EDFBD691}"/>
              </a:ext>
            </a:extLst>
          </p:cNvPr>
          <p:cNvSpPr txBox="1"/>
          <p:nvPr/>
        </p:nvSpPr>
        <p:spPr>
          <a:xfrm>
            <a:off x="-1" y="-14378"/>
            <a:ext cx="39825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Legend: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General Knowledge: GK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Standard: S (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Darjah</a:t>
            </a:r>
            <a:r>
              <a:rPr lang="en-US" dirty="0">
                <a:solidFill>
                  <a:schemeClr val="bg1"/>
                </a:solidFill>
                <a:cs typeface="Calibri"/>
              </a:rPr>
              <a:t>) 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Lower primary: LP (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Darjah</a:t>
            </a:r>
            <a:r>
              <a:rPr lang="en-US" dirty="0">
                <a:solidFill>
                  <a:schemeClr val="bg1"/>
                </a:solidFill>
                <a:cs typeface="Calibri"/>
              </a:rPr>
              <a:t> 1,2,3)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Upper primary: UP (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Darjah</a:t>
            </a:r>
            <a:r>
              <a:rPr lang="en-US" dirty="0">
                <a:solidFill>
                  <a:schemeClr val="bg1"/>
                </a:solidFill>
                <a:cs typeface="Calibri"/>
              </a:rPr>
              <a:t> 4,5,6)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632B75-B706-E1EE-218B-FAA0618D43EF}"/>
              </a:ext>
            </a:extLst>
          </p:cNvPr>
          <p:cNvSpPr txBox="1"/>
          <p:nvPr/>
        </p:nvSpPr>
        <p:spPr>
          <a:xfrm>
            <a:off x="11588151" y="2817962"/>
            <a:ext cx="5463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GK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CD8393-4329-746D-A845-926EE704A21A}"/>
              </a:ext>
            </a:extLst>
          </p:cNvPr>
          <p:cNvSpPr txBox="1"/>
          <p:nvPr/>
        </p:nvSpPr>
        <p:spPr>
          <a:xfrm>
            <a:off x="11688791" y="3292414"/>
            <a:ext cx="359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DF6B42-D15B-F841-28B5-9CBCD4C39E32}"/>
              </a:ext>
            </a:extLst>
          </p:cNvPr>
          <p:cNvSpPr txBox="1"/>
          <p:nvPr/>
        </p:nvSpPr>
        <p:spPr>
          <a:xfrm>
            <a:off x="7504979" y="4974564"/>
            <a:ext cx="359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37D5AE-F47E-E503-B69E-D2BD6107CD82}"/>
              </a:ext>
            </a:extLst>
          </p:cNvPr>
          <p:cNvSpPr txBox="1"/>
          <p:nvPr/>
        </p:nvSpPr>
        <p:spPr>
          <a:xfrm>
            <a:off x="11645659" y="4600753"/>
            <a:ext cx="359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E012523-4A99-DD59-ADDB-D98889324592}"/>
              </a:ext>
            </a:extLst>
          </p:cNvPr>
          <p:cNvSpPr txBox="1"/>
          <p:nvPr/>
        </p:nvSpPr>
        <p:spPr>
          <a:xfrm>
            <a:off x="11645658" y="5262111"/>
            <a:ext cx="359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653736-7AAB-4AE5-A68D-7FDCCB64181B}"/>
              </a:ext>
            </a:extLst>
          </p:cNvPr>
          <p:cNvSpPr txBox="1"/>
          <p:nvPr/>
        </p:nvSpPr>
        <p:spPr>
          <a:xfrm>
            <a:off x="11645658" y="5880338"/>
            <a:ext cx="359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BE5628-BE19-8FF6-89D2-E371CE9AA3E6}"/>
              </a:ext>
            </a:extLst>
          </p:cNvPr>
          <p:cNvSpPr txBox="1"/>
          <p:nvPr/>
        </p:nvSpPr>
        <p:spPr>
          <a:xfrm>
            <a:off x="4859546" y="3047999"/>
            <a:ext cx="4888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GK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E68601-8965-2C36-13BB-5E149DE60A49}"/>
              </a:ext>
            </a:extLst>
          </p:cNvPr>
          <p:cNvSpPr txBox="1"/>
          <p:nvPr/>
        </p:nvSpPr>
        <p:spPr>
          <a:xfrm>
            <a:off x="8036942" y="2516037"/>
            <a:ext cx="5319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GK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40CB12-D5D4-AF92-D90C-FE08C5497953}"/>
              </a:ext>
            </a:extLst>
          </p:cNvPr>
          <p:cNvSpPr txBox="1"/>
          <p:nvPr/>
        </p:nvSpPr>
        <p:spPr>
          <a:xfrm>
            <a:off x="7433093" y="3004866"/>
            <a:ext cx="4600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GK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EFA1B4-96E8-89E8-C837-D3E7566BF6BF}"/>
              </a:ext>
            </a:extLst>
          </p:cNvPr>
          <p:cNvSpPr txBox="1"/>
          <p:nvPr/>
        </p:nvSpPr>
        <p:spPr>
          <a:xfrm>
            <a:off x="2487282" y="4816415"/>
            <a:ext cx="4888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LP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49CC5D-2556-713F-E9EC-6E94236A867C}"/>
              </a:ext>
            </a:extLst>
          </p:cNvPr>
          <p:cNvSpPr txBox="1"/>
          <p:nvPr/>
        </p:nvSpPr>
        <p:spPr>
          <a:xfrm>
            <a:off x="4931432" y="3996904"/>
            <a:ext cx="4888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GK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B9ED9C3-947E-D586-18DF-A5496B3B1A2A}"/>
              </a:ext>
            </a:extLst>
          </p:cNvPr>
          <p:cNvSpPr txBox="1"/>
          <p:nvPr/>
        </p:nvSpPr>
        <p:spPr>
          <a:xfrm>
            <a:off x="2487281" y="5118339"/>
            <a:ext cx="4888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UP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EB33F3-141B-CA8E-B9A6-27C2F15D8E01}"/>
              </a:ext>
            </a:extLst>
          </p:cNvPr>
          <p:cNvSpPr txBox="1"/>
          <p:nvPr/>
        </p:nvSpPr>
        <p:spPr>
          <a:xfrm>
            <a:off x="2458527" y="3896263"/>
            <a:ext cx="4888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LP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DD849E5-1928-C559-334B-F51F76D130C3}"/>
              </a:ext>
            </a:extLst>
          </p:cNvPr>
          <p:cNvSpPr txBox="1"/>
          <p:nvPr/>
        </p:nvSpPr>
        <p:spPr>
          <a:xfrm>
            <a:off x="2458526" y="4198187"/>
            <a:ext cx="4888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UP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EC90604-B3C0-A834-C6FC-8EE4D6AF73BD}"/>
              </a:ext>
            </a:extLst>
          </p:cNvPr>
          <p:cNvSpPr txBox="1"/>
          <p:nvPr/>
        </p:nvSpPr>
        <p:spPr>
          <a:xfrm>
            <a:off x="2559168" y="2861093"/>
            <a:ext cx="4888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LP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234A11-F931-31CD-ACC8-DC176181AF55}"/>
              </a:ext>
            </a:extLst>
          </p:cNvPr>
          <p:cNvSpPr txBox="1"/>
          <p:nvPr/>
        </p:nvSpPr>
        <p:spPr>
          <a:xfrm>
            <a:off x="2559167" y="3163017"/>
            <a:ext cx="4888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UP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09B928-F3AA-5153-C4B1-2864415FC813}"/>
              </a:ext>
            </a:extLst>
          </p:cNvPr>
          <p:cNvSpPr txBox="1"/>
          <p:nvPr/>
        </p:nvSpPr>
        <p:spPr>
          <a:xfrm>
            <a:off x="7504978" y="4011281"/>
            <a:ext cx="359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S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E6FEDDE-EEE2-F1DE-FCEB-E4D9D1D1A413}"/>
              </a:ext>
            </a:extLst>
          </p:cNvPr>
          <p:cNvSpPr txBox="1"/>
          <p:nvPr/>
        </p:nvSpPr>
        <p:spPr>
          <a:xfrm>
            <a:off x="11688789" y="3925016"/>
            <a:ext cx="359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3F317E7-0A6A-3CEF-481C-B5D1824E78EC}"/>
              </a:ext>
            </a:extLst>
          </p:cNvPr>
          <p:cNvSpPr txBox="1"/>
          <p:nvPr/>
        </p:nvSpPr>
        <p:spPr>
          <a:xfrm>
            <a:off x="4931431" y="4960186"/>
            <a:ext cx="4888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GK</a:t>
            </a:r>
          </a:p>
        </p:txBody>
      </p:sp>
    </p:spTree>
    <p:extLst>
      <p:ext uri="{BB962C8B-B14F-4D97-AF65-F5344CB8AC3E}">
        <p14:creationId xmlns:p14="http://schemas.microsoft.com/office/powerpoint/2010/main" val="387819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4286C2A4-345D-C9F7-1756-92F72D5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307616"/>
            <a:ext cx="1104756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Public View of The Portal </a:t>
            </a:r>
          </a:p>
        </p:txBody>
      </p:sp>
      <p:pic>
        <p:nvPicPr>
          <p:cNvPr id="15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F26AC8A1-80E8-165B-0FCE-E82CE679C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8" y="1645220"/>
            <a:ext cx="11067689" cy="145408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0F07438-6C28-9B6C-D317-228EF3B095F8}"/>
              </a:ext>
            </a:extLst>
          </p:cNvPr>
          <p:cNvSpPr/>
          <p:nvPr/>
        </p:nvSpPr>
        <p:spPr>
          <a:xfrm>
            <a:off x="762000" y="2645433"/>
            <a:ext cx="877018" cy="416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879F5A-7DA1-1AB5-39BC-41365E8E8D6E}"/>
              </a:ext>
            </a:extLst>
          </p:cNvPr>
          <p:cNvSpPr txBox="1"/>
          <p:nvPr/>
        </p:nvSpPr>
        <p:spPr>
          <a:xfrm>
            <a:off x="690112" y="3349924"/>
            <a:ext cx="311988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To add one more tab: By Role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By Role will be based on 3 roles: </a:t>
            </a:r>
          </a:p>
          <a:p>
            <a:pPr marL="285750" indent="-285750">
              <a:buFont typeface="Calibri"/>
              <a:buChar char="-"/>
            </a:pPr>
            <a:r>
              <a:rPr lang="en-US" dirty="0">
                <a:solidFill>
                  <a:schemeClr val="bg1"/>
                </a:solidFill>
                <a:cs typeface="Calibri"/>
              </a:rPr>
              <a:t>Teachers </a:t>
            </a:r>
          </a:p>
          <a:p>
            <a:pPr marL="285750" indent="-285750">
              <a:buFont typeface="Calibri"/>
              <a:buChar char="-"/>
            </a:pPr>
            <a:r>
              <a:rPr lang="en-US" dirty="0">
                <a:solidFill>
                  <a:schemeClr val="bg1"/>
                </a:solidFill>
                <a:cs typeface="Calibri"/>
              </a:rPr>
              <a:t>Parents </a:t>
            </a:r>
          </a:p>
          <a:p>
            <a:pPr marL="285750" indent="-285750">
              <a:buFont typeface="Calibri"/>
              <a:buChar char="-"/>
            </a:pPr>
            <a:r>
              <a:rPr lang="en-US" dirty="0">
                <a:solidFill>
                  <a:schemeClr val="bg1"/>
                </a:solidFill>
                <a:cs typeface="Calibri"/>
              </a:rPr>
              <a:t>Students 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4DF1A6-1870-0192-6FBA-45AD8571E29D}"/>
              </a:ext>
            </a:extLst>
          </p:cNvPr>
          <p:cNvSpPr/>
          <p:nvPr/>
        </p:nvSpPr>
        <p:spPr>
          <a:xfrm>
            <a:off x="1725283" y="2645434"/>
            <a:ext cx="9100867" cy="416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75189E-9B3F-6BFB-C631-774FAD80EEAC}"/>
              </a:ext>
            </a:extLst>
          </p:cNvPr>
          <p:cNvSpPr txBox="1"/>
          <p:nvPr/>
        </p:nvSpPr>
        <p:spPr>
          <a:xfrm>
            <a:off x="3680603" y="3349924"/>
            <a:ext cx="714554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The menu bar will change according to the role once we have identified the user's category.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Hence, we need a pop-up prompter to ask the visitors to key-in their role.  I suggest to add one layer before they surf our portal. The pop-up cannot be close until they have given their role to us. 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8C67F0-BA41-99DC-476B-F7D42F966D89}"/>
              </a:ext>
            </a:extLst>
          </p:cNvPr>
          <p:cNvCxnSpPr/>
          <p:nvPr/>
        </p:nvCxnSpPr>
        <p:spPr>
          <a:xfrm>
            <a:off x="5681932" y="3101196"/>
            <a:ext cx="238665" cy="3393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5AA445-F2C5-2E75-6BB4-EE809BB8B3D2}"/>
              </a:ext>
            </a:extLst>
          </p:cNvPr>
          <p:cNvCxnSpPr/>
          <p:nvPr/>
        </p:nvCxnSpPr>
        <p:spPr>
          <a:xfrm>
            <a:off x="1180920" y="3028411"/>
            <a:ext cx="267419" cy="41119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673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31DA0F-B451-7642-1B0C-AEF57A7CC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7F8AB2-85A8-F19E-EFAC-68D5BFB3B4E0}"/>
              </a:ext>
            </a:extLst>
          </p:cNvPr>
          <p:cNvSpPr txBox="1"/>
          <p:nvPr/>
        </p:nvSpPr>
        <p:spPr>
          <a:xfrm>
            <a:off x="2538224" y="2839304"/>
            <a:ext cx="712225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MADE Tommy Soft"/>
              </a:rPr>
              <a:t>Content For Mind Booster </a:t>
            </a:r>
          </a:p>
        </p:txBody>
      </p:sp>
    </p:spTree>
    <p:extLst>
      <p:ext uri="{BB962C8B-B14F-4D97-AF65-F5344CB8AC3E}">
        <p14:creationId xmlns:p14="http://schemas.microsoft.com/office/powerpoint/2010/main" val="86335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Picture 903" descr="Background pattern&#10;&#10;Description automatically generated">
            <a:extLst>
              <a:ext uri="{FF2B5EF4-FFF2-40B4-BE49-F238E27FC236}">
                <a16:creationId xmlns:a16="http://schemas.microsoft.com/office/drawing/2014/main" id="{FBEED2D1-B894-F278-9131-E6551A833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Arrangement of Subjects 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4EAEACA2-2547-139E-B427-8D7244FE0F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451550"/>
              </p:ext>
            </p:extLst>
          </p:nvPr>
        </p:nvGraphicFramePr>
        <p:xfrm>
          <a:off x="838200" y="173936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6449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4286C2A4-345D-C9F7-1756-92F72D5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307616"/>
            <a:ext cx="1104756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Content For Each Subjects &amp; Flow For First 3 Elements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6159C8-F3A7-870A-C5E7-E3CD9D431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3785" y="1641116"/>
            <a:ext cx="10515600" cy="69469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A6B7C0-BD5A-164D-905C-78A3FF523E55}"/>
              </a:ext>
            </a:extLst>
          </p:cNvPr>
          <p:cNvSpPr txBox="1"/>
          <p:nvPr/>
        </p:nvSpPr>
        <p:spPr>
          <a:xfrm>
            <a:off x="589470" y="2458527"/>
            <a:ext cx="31342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Topic 1  (Unique Identifier)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7C1447-8B82-FA2D-8B7D-5A424B5F5502}"/>
              </a:ext>
            </a:extLst>
          </p:cNvPr>
          <p:cNvCxnSpPr/>
          <p:nvPr/>
        </p:nvCxnSpPr>
        <p:spPr>
          <a:xfrm>
            <a:off x="9807335" y="2697732"/>
            <a:ext cx="37382" cy="3559833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CB6FE10-8114-D0F0-C653-B95225B0E8AC}"/>
              </a:ext>
            </a:extLst>
          </p:cNvPr>
          <p:cNvSpPr txBox="1"/>
          <p:nvPr/>
        </p:nvSpPr>
        <p:spPr>
          <a:xfrm>
            <a:off x="9920377" y="3119887"/>
            <a:ext cx="196969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dirty="0">
                <a:solidFill>
                  <a:schemeClr val="bg1"/>
                </a:solidFill>
                <a:cs typeface="Calibri"/>
              </a:rPr>
              <a:t>Lesson Plans </a:t>
            </a:r>
          </a:p>
          <a:p>
            <a:pPr marL="285750" indent="-285750">
              <a:buFont typeface="Wingdings"/>
              <a:buChar char="Ø"/>
            </a:pPr>
            <a:r>
              <a:rPr lang="en-US" dirty="0">
                <a:solidFill>
                  <a:schemeClr val="bg1"/>
                </a:solidFill>
                <a:cs typeface="Calibri"/>
              </a:rPr>
              <a:t>Worksheet </a:t>
            </a:r>
          </a:p>
          <a:p>
            <a:pPr marL="285750" indent="-285750">
              <a:buFont typeface="Wingdings,Sans-Serif"/>
              <a:buChar char="Ø"/>
            </a:pPr>
            <a:r>
              <a:rPr lang="en-US" dirty="0">
                <a:solidFill>
                  <a:schemeClr val="bg1"/>
                </a:solidFill>
                <a:cs typeface="Calibri"/>
              </a:rPr>
              <a:t>Supplementary notes</a:t>
            </a:r>
          </a:p>
          <a:p>
            <a:pPr marL="285750" indent="-285750">
              <a:buFont typeface="Wingdings,Sans-Serif"/>
              <a:buChar char="Ø"/>
            </a:pPr>
            <a:r>
              <a:rPr lang="en-US" dirty="0">
                <a:solidFill>
                  <a:schemeClr val="bg1"/>
                </a:solidFill>
                <a:cs typeface="Calibri"/>
              </a:rPr>
              <a:t>Exercises </a:t>
            </a:r>
          </a:p>
          <a:p>
            <a:pPr marL="285750" indent="-285750">
              <a:buFont typeface="Wingdings,Sans-Serif"/>
              <a:buChar char="Ø"/>
            </a:pPr>
            <a:r>
              <a:rPr lang="en-US" dirty="0">
                <a:solidFill>
                  <a:schemeClr val="bg1"/>
                </a:solidFill>
                <a:cs typeface="Calibri"/>
              </a:rPr>
              <a:t>Quizzes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816CEB-A1CF-92D8-ACAA-FECD454CEC16}"/>
              </a:ext>
            </a:extLst>
          </p:cNvPr>
          <p:cNvSpPr txBox="1"/>
          <p:nvPr/>
        </p:nvSpPr>
        <p:spPr>
          <a:xfrm>
            <a:off x="9877245" y="2501659"/>
            <a:ext cx="21709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Elements to include on the side bar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F9CE6-9656-0694-37E8-8D8ED09542FF}"/>
              </a:ext>
            </a:extLst>
          </p:cNvPr>
          <p:cNvSpPr/>
          <p:nvPr/>
        </p:nvSpPr>
        <p:spPr>
          <a:xfrm>
            <a:off x="589472" y="2918604"/>
            <a:ext cx="2832339" cy="13370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375EA-4774-9C91-3CB1-5639225F5CCF}"/>
              </a:ext>
            </a:extLst>
          </p:cNvPr>
          <p:cNvSpPr/>
          <p:nvPr/>
        </p:nvSpPr>
        <p:spPr>
          <a:xfrm>
            <a:off x="3551207" y="2918603"/>
            <a:ext cx="2832339" cy="13370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CC7569-6653-14EC-DD48-19E8F409F6D4}"/>
              </a:ext>
            </a:extLst>
          </p:cNvPr>
          <p:cNvSpPr/>
          <p:nvPr/>
        </p:nvSpPr>
        <p:spPr>
          <a:xfrm>
            <a:off x="6556074" y="2918602"/>
            <a:ext cx="2832339" cy="13370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DE87FE-5B11-F29A-3053-012C46948284}"/>
              </a:ext>
            </a:extLst>
          </p:cNvPr>
          <p:cNvSpPr txBox="1"/>
          <p:nvPr/>
        </p:nvSpPr>
        <p:spPr>
          <a:xfrm>
            <a:off x="589472" y="4341962"/>
            <a:ext cx="283233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Title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Subtitle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Description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Preview                 Download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1B701B-BAC2-D600-2F35-B92FFDD29717}"/>
              </a:ext>
            </a:extLst>
          </p:cNvPr>
          <p:cNvSpPr txBox="1"/>
          <p:nvPr/>
        </p:nvSpPr>
        <p:spPr>
          <a:xfrm>
            <a:off x="661358" y="3119886"/>
            <a:ext cx="268856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Clickable image &gt; leads to a preview of the content &gt; Call To Action (Download)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475C2C-9C3E-A6ED-5F34-3B60C018C70B}"/>
              </a:ext>
            </a:extLst>
          </p:cNvPr>
          <p:cNvSpPr txBox="1"/>
          <p:nvPr/>
        </p:nvSpPr>
        <p:spPr>
          <a:xfrm>
            <a:off x="3623093" y="3119885"/>
            <a:ext cx="268856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Clickable image &gt; leads to a preview of the content &gt; Call To Action (Download) 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D8BB36-7331-9216-D2F6-04A41399880E}"/>
              </a:ext>
            </a:extLst>
          </p:cNvPr>
          <p:cNvSpPr txBox="1"/>
          <p:nvPr/>
        </p:nvSpPr>
        <p:spPr>
          <a:xfrm>
            <a:off x="6627960" y="3119884"/>
            <a:ext cx="268856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Clickable image &gt; leads to a preview of the content &gt; Call To Action (Download) 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2B4FBF-857D-A556-16F5-72959FA16B83}"/>
              </a:ext>
            </a:extLst>
          </p:cNvPr>
          <p:cNvSpPr txBox="1"/>
          <p:nvPr/>
        </p:nvSpPr>
        <p:spPr>
          <a:xfrm>
            <a:off x="3551207" y="4298829"/>
            <a:ext cx="283233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Title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Subtitle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Description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Preview                 Download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87B823-7723-5CFD-B0E2-8B1642E674BE}"/>
              </a:ext>
            </a:extLst>
          </p:cNvPr>
          <p:cNvSpPr txBox="1"/>
          <p:nvPr/>
        </p:nvSpPr>
        <p:spPr>
          <a:xfrm>
            <a:off x="6556074" y="4341961"/>
            <a:ext cx="283233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Title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Subtitle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Description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Preview                 Download 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4FA73B-6E98-3C32-C014-AA405D778CBE}"/>
              </a:ext>
            </a:extLst>
          </p:cNvPr>
          <p:cNvSpPr/>
          <p:nvPr/>
        </p:nvSpPr>
        <p:spPr>
          <a:xfrm>
            <a:off x="10265434" y="3220527"/>
            <a:ext cx="1552754" cy="1035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20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4286C2A4-345D-C9F7-1756-92F72D5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307616"/>
            <a:ext cx="1104756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Flow For Last 2 Elements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6159C8-F3A7-870A-C5E7-E3CD9D431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3785" y="1641116"/>
            <a:ext cx="10515600" cy="69469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A6B7C0-BD5A-164D-905C-78A3FF523E55}"/>
              </a:ext>
            </a:extLst>
          </p:cNvPr>
          <p:cNvSpPr txBox="1"/>
          <p:nvPr/>
        </p:nvSpPr>
        <p:spPr>
          <a:xfrm>
            <a:off x="589470" y="2458527"/>
            <a:ext cx="948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Topic 1 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7C1447-8B82-FA2D-8B7D-5A424B5F5502}"/>
              </a:ext>
            </a:extLst>
          </p:cNvPr>
          <p:cNvCxnSpPr/>
          <p:nvPr/>
        </p:nvCxnSpPr>
        <p:spPr>
          <a:xfrm>
            <a:off x="9807335" y="2697732"/>
            <a:ext cx="37382" cy="3559833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C816CEB-A1CF-92D8-ACAA-FECD454CEC16}"/>
              </a:ext>
            </a:extLst>
          </p:cNvPr>
          <p:cNvSpPr txBox="1"/>
          <p:nvPr/>
        </p:nvSpPr>
        <p:spPr>
          <a:xfrm>
            <a:off x="9877245" y="2501659"/>
            <a:ext cx="21709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Elements to include on the side bar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F9CE6-9656-0694-37E8-8D8ED09542FF}"/>
              </a:ext>
            </a:extLst>
          </p:cNvPr>
          <p:cNvSpPr/>
          <p:nvPr/>
        </p:nvSpPr>
        <p:spPr>
          <a:xfrm>
            <a:off x="589472" y="2918604"/>
            <a:ext cx="2832339" cy="13370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375EA-4774-9C91-3CB1-5639225F5CCF}"/>
              </a:ext>
            </a:extLst>
          </p:cNvPr>
          <p:cNvSpPr/>
          <p:nvPr/>
        </p:nvSpPr>
        <p:spPr>
          <a:xfrm>
            <a:off x="3551207" y="2918603"/>
            <a:ext cx="2832339" cy="13370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CC7569-6653-14EC-DD48-19E8F409F6D4}"/>
              </a:ext>
            </a:extLst>
          </p:cNvPr>
          <p:cNvSpPr/>
          <p:nvPr/>
        </p:nvSpPr>
        <p:spPr>
          <a:xfrm>
            <a:off x="6556074" y="2918602"/>
            <a:ext cx="2832339" cy="13370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DE87FE-5B11-F29A-3053-012C46948284}"/>
              </a:ext>
            </a:extLst>
          </p:cNvPr>
          <p:cNvSpPr txBox="1"/>
          <p:nvPr/>
        </p:nvSpPr>
        <p:spPr>
          <a:xfrm>
            <a:off x="589472" y="4341962"/>
            <a:ext cx="283233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Title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Subtitle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Description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Preview                           *CTA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1B701B-BAC2-D600-2F35-B92FFDD29717}"/>
              </a:ext>
            </a:extLst>
          </p:cNvPr>
          <p:cNvSpPr txBox="1"/>
          <p:nvPr/>
        </p:nvSpPr>
        <p:spPr>
          <a:xfrm>
            <a:off x="661358" y="2990490"/>
            <a:ext cx="2688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Clickable image &gt; leads to a preview of the content &gt; Call To Action (Do activity i.e. quiz &amp; exercises)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2B4FBF-857D-A556-16F5-72959FA16B83}"/>
              </a:ext>
            </a:extLst>
          </p:cNvPr>
          <p:cNvSpPr txBox="1"/>
          <p:nvPr/>
        </p:nvSpPr>
        <p:spPr>
          <a:xfrm>
            <a:off x="3551207" y="4298829"/>
            <a:ext cx="283233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Title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Subtitle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Description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Preview                          *CTA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87B823-7723-5CFD-B0E2-8B1642E674BE}"/>
              </a:ext>
            </a:extLst>
          </p:cNvPr>
          <p:cNvSpPr txBox="1"/>
          <p:nvPr/>
        </p:nvSpPr>
        <p:spPr>
          <a:xfrm>
            <a:off x="6556074" y="4341961"/>
            <a:ext cx="283233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Title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Subtitle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Description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Preview                           *CTA 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4FA73B-6E98-3C32-C014-AA405D778CBE}"/>
              </a:ext>
            </a:extLst>
          </p:cNvPr>
          <p:cNvSpPr/>
          <p:nvPr/>
        </p:nvSpPr>
        <p:spPr>
          <a:xfrm>
            <a:off x="10294189" y="4298828"/>
            <a:ext cx="862642" cy="517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93EBE8-9072-640C-5F2F-FD758889DD83}"/>
              </a:ext>
            </a:extLst>
          </p:cNvPr>
          <p:cNvSpPr txBox="1"/>
          <p:nvPr/>
        </p:nvSpPr>
        <p:spPr>
          <a:xfrm>
            <a:off x="3623093" y="2990489"/>
            <a:ext cx="2688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Clickable image &gt; leads to a preview of the content &gt; Call To Action (Do activity i.e. quiz &amp; exercises)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B5728-D5E3-0A5C-E194-4D2F9A115B7F}"/>
              </a:ext>
            </a:extLst>
          </p:cNvPr>
          <p:cNvSpPr txBox="1"/>
          <p:nvPr/>
        </p:nvSpPr>
        <p:spPr>
          <a:xfrm>
            <a:off x="6627962" y="2990490"/>
            <a:ext cx="2688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Clickable image &gt; leads to a preview of the content &gt; Call To Action (Do activity i.e. quiz &amp; exercises)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7A732-9F41-E948-E21E-992D9B6B029C}"/>
              </a:ext>
            </a:extLst>
          </p:cNvPr>
          <p:cNvSpPr txBox="1"/>
          <p:nvPr/>
        </p:nvSpPr>
        <p:spPr>
          <a:xfrm>
            <a:off x="790754" y="6009735"/>
            <a:ext cx="90433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Note: *CTA refers to the activity of the specific element. If the user chooses quiz, the CTA will be "Take Quiz" and "Take Exercises" for the test element.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4E57F-658B-FDE8-568E-C262F38A820B}"/>
              </a:ext>
            </a:extLst>
          </p:cNvPr>
          <p:cNvSpPr txBox="1"/>
          <p:nvPr/>
        </p:nvSpPr>
        <p:spPr>
          <a:xfrm>
            <a:off x="589470" y="2458527"/>
            <a:ext cx="31342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Topic 1  (Unique Identifier)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B7412C-73BA-7281-0847-8699C937A613}"/>
              </a:ext>
            </a:extLst>
          </p:cNvPr>
          <p:cNvSpPr txBox="1"/>
          <p:nvPr/>
        </p:nvSpPr>
        <p:spPr>
          <a:xfrm>
            <a:off x="9920377" y="3134264"/>
            <a:ext cx="196969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dirty="0">
                <a:solidFill>
                  <a:schemeClr val="bg1"/>
                </a:solidFill>
                <a:cs typeface="Calibri"/>
              </a:rPr>
              <a:t>Lesson Plans </a:t>
            </a:r>
          </a:p>
          <a:p>
            <a:pPr marL="285750" indent="-285750">
              <a:buFont typeface="Wingdings"/>
              <a:buChar char="Ø"/>
            </a:pPr>
            <a:r>
              <a:rPr lang="en-US" dirty="0">
                <a:solidFill>
                  <a:schemeClr val="bg1"/>
                </a:solidFill>
                <a:cs typeface="Calibri"/>
              </a:rPr>
              <a:t>Worksheet </a:t>
            </a:r>
          </a:p>
          <a:p>
            <a:pPr marL="285750" indent="-285750">
              <a:buFont typeface="Wingdings,Sans-Serif"/>
              <a:buChar char="Ø"/>
            </a:pPr>
            <a:r>
              <a:rPr lang="en-US" dirty="0">
                <a:solidFill>
                  <a:schemeClr val="bg1"/>
                </a:solidFill>
                <a:cs typeface="Calibri"/>
              </a:rPr>
              <a:t>Supplementary notes</a:t>
            </a:r>
          </a:p>
          <a:p>
            <a:pPr marL="285750" indent="-285750">
              <a:buFont typeface="Wingdings,Sans-Serif"/>
              <a:buChar char="Ø"/>
            </a:pPr>
            <a:r>
              <a:rPr lang="en-US" dirty="0">
                <a:solidFill>
                  <a:schemeClr val="bg1"/>
                </a:solidFill>
                <a:cs typeface="Calibri"/>
              </a:rPr>
              <a:t>Exercises </a:t>
            </a:r>
          </a:p>
          <a:p>
            <a:pPr marL="285750" indent="-285750">
              <a:buFont typeface="Wingdings,Sans-Serif"/>
              <a:buChar char="Ø"/>
            </a:pPr>
            <a:r>
              <a:rPr lang="en-US" dirty="0">
                <a:solidFill>
                  <a:schemeClr val="bg1"/>
                </a:solidFill>
                <a:cs typeface="Calibri"/>
              </a:rPr>
              <a:t>Quizzes</a:t>
            </a:r>
          </a:p>
        </p:txBody>
      </p:sp>
    </p:spTree>
    <p:extLst>
      <p:ext uri="{BB962C8B-B14F-4D97-AF65-F5344CB8AC3E}">
        <p14:creationId xmlns:p14="http://schemas.microsoft.com/office/powerpoint/2010/main" val="538398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31DA0F-B451-7642-1B0C-AEF57A7CC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7F8AB2-85A8-F19E-EFAC-68D5BFB3B4E0}"/>
              </a:ext>
            </a:extLst>
          </p:cNvPr>
          <p:cNvSpPr txBox="1"/>
          <p:nvPr/>
        </p:nvSpPr>
        <p:spPr>
          <a:xfrm>
            <a:off x="2365696" y="3716323"/>
            <a:ext cx="712225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MADE Tommy Soft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772AE-EE3D-BEE3-9282-251E47BF2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910" y="2170486"/>
            <a:ext cx="5835266" cy="12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20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4286C2A4-345D-C9F7-1756-92F72D5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480144"/>
            <a:ext cx="1104756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Limitation of the public view (Teacher)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5B1F3-B63A-F18C-C93E-80B552DBF38E}"/>
              </a:ext>
            </a:extLst>
          </p:cNvPr>
          <p:cNvSpPr txBox="1"/>
          <p:nvPr/>
        </p:nvSpPr>
        <p:spPr>
          <a:xfrm>
            <a:off x="589471" y="1955320"/>
            <a:ext cx="11128075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Teaching Support: They are able to preview the content of the page. Once the user clicks the image/text, we need to prompt action from them to register as a subscriber.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For Loops: They are able to preview the content of the page. They cannot download, cannot read &amp; cannot share. Once the user clicks the image/text, we need to prompt action from them to register as a subscriber.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Tips: They can preview the content of the page. They cannot read, cannot download, cannot share. Once the user clicks the image/text, we need to prompt action from them to register as a subscriber.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Videos: They can preview the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vidoes</a:t>
            </a:r>
            <a:r>
              <a:rPr lang="en-US" dirty="0">
                <a:solidFill>
                  <a:schemeClr val="bg1"/>
                </a:solidFill>
                <a:cs typeface="Calibri"/>
              </a:rPr>
              <a:t> but they cannot watch the video. Once the user clicks the image/text, we need to prompt action from them to register as a subscriber.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Contribute: They cannot upload, create content, or submit their creation unless registered. Once the user clicks the image/text, we need to prompt action from them to register as a subscriber. </a:t>
            </a:r>
          </a:p>
        </p:txBody>
      </p:sp>
    </p:spTree>
    <p:extLst>
      <p:ext uri="{BB962C8B-B14F-4D97-AF65-F5344CB8AC3E}">
        <p14:creationId xmlns:p14="http://schemas.microsoft.com/office/powerpoint/2010/main" val="109046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4286C2A4-345D-C9F7-1756-92F72D5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480144"/>
            <a:ext cx="1104756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Limitation of the public view (Parents)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5B1F3-B63A-F18C-C93E-80B552DBF38E}"/>
              </a:ext>
            </a:extLst>
          </p:cNvPr>
          <p:cNvSpPr txBox="1"/>
          <p:nvPr/>
        </p:nvSpPr>
        <p:spPr>
          <a:xfrm>
            <a:off x="589471" y="1509622"/>
            <a:ext cx="11128075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For Magazine: They are able to preview the monthly issues of the magazine. Once the user clicks the image/text, we need to prompt action from them to register as a subscriber.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For Mind Booster: They are able to preview the subjects, the elements, &amp; preview the content of the elements. They cannot download, cannot read. Once the user clicks the image/text, we need to prompt action from them to register as a subscriber.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Loops: They are able to preview the "Games". Once the user clicks the image/text, we need to prompt action from them to register as a subscriber.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Tips: They are able to preview the "Tips". Once the user clicks the image/text, we need to prompt action from them to register as a subscriber.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Videos: They are able to preview the videos. Once the user clicks the image/text, we need to prompt action from them to register as subscriber.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Creative submissions: They can preview but cannot upload/submit their submission. They need to register first.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1052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4286C2A4-345D-C9F7-1756-92F72D5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480144"/>
            <a:ext cx="1104756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Limitation of the public view (Student)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5B1F3-B63A-F18C-C93E-80B552DBF38E}"/>
              </a:ext>
            </a:extLst>
          </p:cNvPr>
          <p:cNvSpPr txBox="1"/>
          <p:nvPr/>
        </p:nvSpPr>
        <p:spPr>
          <a:xfrm>
            <a:off x="589471" y="1509622"/>
            <a:ext cx="11128075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For Magazine: They are able to preview the monthly issues of the magazine. Once the user clicks the image/text, we need to prompt action from them to register as a subscriber.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For Mind Booster: They are able to preview the subjects, the elements, &amp; preview the content of the elements. They cannot download, cannot read. Once the user clicks the image/text, we need to prompt action from them to register as a subscriber.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Loops: They are able to preview the "Games". Once the user clicks the image/text, we need to prompt action from them to register as a subscriber.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Tips: They are able to preview the "Tips". Once the user clicks the image/text, we need to prompt action from them to register as a subscriber.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Videos: They are able to preview the videos. Once the user clicks the image/text, we need to prompt action from them to register as subscriber.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Creative submissions: They can preview but cannot upload/submit their submission. They need to register first.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674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4286C2A4-345D-C9F7-1756-92F72D5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307616"/>
            <a:ext cx="1104756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Mandatory Details Needed (Register Form) 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704B0-8F82-239B-DDDD-1CDFFB7FDC17}"/>
              </a:ext>
            </a:extLst>
          </p:cNvPr>
          <p:cNvSpPr txBox="1"/>
          <p:nvPr/>
        </p:nvSpPr>
        <p:spPr>
          <a:xfrm>
            <a:off x="747622" y="1495245"/>
            <a:ext cx="23578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Parents/Guardian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67DAA-C514-F7FE-2C73-942F7B9B046F}"/>
              </a:ext>
            </a:extLst>
          </p:cNvPr>
          <p:cNvSpPr txBox="1"/>
          <p:nvPr/>
        </p:nvSpPr>
        <p:spPr>
          <a:xfrm>
            <a:off x="5722187" y="1495244"/>
            <a:ext cx="10639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Teachers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C22E2-290A-7BA1-04F2-186184FBF8FF}"/>
              </a:ext>
            </a:extLst>
          </p:cNvPr>
          <p:cNvSpPr txBox="1"/>
          <p:nvPr/>
        </p:nvSpPr>
        <p:spPr>
          <a:xfrm>
            <a:off x="675736" y="1768414"/>
            <a:ext cx="281796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*Name: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*Email Address: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*Mobile number: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          Confirm Subscription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E70479-1E36-FA52-E27C-1E060302243E}"/>
              </a:ext>
            </a:extLst>
          </p:cNvPr>
          <p:cNvSpPr/>
          <p:nvPr/>
        </p:nvSpPr>
        <p:spPr>
          <a:xfrm>
            <a:off x="747622" y="2889848"/>
            <a:ext cx="445698" cy="359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0CC9E-C738-CA0D-533B-2467EB28A2AA}"/>
              </a:ext>
            </a:extLst>
          </p:cNvPr>
          <p:cNvSpPr txBox="1"/>
          <p:nvPr/>
        </p:nvSpPr>
        <p:spPr>
          <a:xfrm>
            <a:off x="5693435" y="1797169"/>
            <a:ext cx="281796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*Name: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*Email Address: 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*Mobile number: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          Confirm Subscription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5B0768-2E3F-104F-8816-332BD4E2DFB1}"/>
              </a:ext>
            </a:extLst>
          </p:cNvPr>
          <p:cNvSpPr/>
          <p:nvPr/>
        </p:nvSpPr>
        <p:spPr>
          <a:xfrm>
            <a:off x="5765321" y="2918603"/>
            <a:ext cx="445698" cy="359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22AD8-1E42-542B-48C4-EF01CD1835A9}"/>
              </a:ext>
            </a:extLst>
          </p:cNvPr>
          <p:cNvSpPr txBox="1"/>
          <p:nvPr/>
        </p:nvSpPr>
        <p:spPr>
          <a:xfrm>
            <a:off x="747622" y="3608717"/>
            <a:ext cx="1739661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Subscribe now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773654-428B-257B-A999-792305397B79}"/>
              </a:ext>
            </a:extLst>
          </p:cNvPr>
          <p:cNvSpPr txBox="1"/>
          <p:nvPr/>
        </p:nvSpPr>
        <p:spPr>
          <a:xfrm>
            <a:off x="5765319" y="3608716"/>
            <a:ext cx="1739661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Subscribe now </a:t>
            </a:r>
          </a:p>
        </p:txBody>
      </p:sp>
    </p:spTree>
    <p:extLst>
      <p:ext uri="{BB962C8B-B14F-4D97-AF65-F5344CB8AC3E}">
        <p14:creationId xmlns:p14="http://schemas.microsoft.com/office/powerpoint/2010/main" val="1454670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31DA0F-B451-7642-1B0C-AEF57A7CC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7F8AB2-85A8-F19E-EFAC-68D5BFB3B4E0}"/>
              </a:ext>
            </a:extLst>
          </p:cNvPr>
          <p:cNvSpPr txBox="1"/>
          <p:nvPr/>
        </p:nvSpPr>
        <p:spPr>
          <a:xfrm>
            <a:off x="2538224" y="2839304"/>
            <a:ext cx="712225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MADE Tommy Soft"/>
              </a:rPr>
              <a:t>Flow for Subscribers</a:t>
            </a:r>
          </a:p>
        </p:txBody>
      </p:sp>
    </p:spTree>
    <p:extLst>
      <p:ext uri="{BB962C8B-B14F-4D97-AF65-F5344CB8AC3E}">
        <p14:creationId xmlns:p14="http://schemas.microsoft.com/office/powerpoint/2010/main" val="3691369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4286C2A4-345D-C9F7-1756-92F72D55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16CE8-D66F-78CC-8369-9887002A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85" y="480144"/>
            <a:ext cx="11047561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Limitation For Subscribers (Teacher)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5B1F3-B63A-F18C-C93E-80B552DBF38E}"/>
              </a:ext>
            </a:extLst>
          </p:cNvPr>
          <p:cNvSpPr txBox="1"/>
          <p:nvPr/>
        </p:nvSpPr>
        <p:spPr>
          <a:xfrm>
            <a:off x="589471" y="1509622"/>
            <a:ext cx="11128075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Teaching Support: They can access to a limited number of content in the page (limited to 6 content for each item i.e. Pedagogy, Curriculum &amp; Assessment). After they've reached the 6th content, a pop-up will appear to drive action to push "Premium Membership".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For Loops: They can access to a limited number of content in the page (limited to 3 content per item i.e. ready-to-go lessons &amp; resources). After they've reached the 3rd content, a pop-up will appear to drive action to push "Premium Membership".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Tips: They can access to a limited number of content in the page. (Limited to 3 content per item i.e. Classroom Management, Co-curriculum, Counselling). Once they've reached the 3rd content, a pop-up will appear to drive action to push "Premium Membership".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Videos: They can access to a limited number of content in the page. (Limited to 2 content per item i.e. Professional Development, Case Study &amp; Explore). Once they've reached the 2nd content, a pop-up will appear to drive action to push "Premium Membership".  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Contribute: They can upload content without any limitation. </a:t>
            </a:r>
          </a:p>
        </p:txBody>
      </p:sp>
    </p:spTree>
    <p:extLst>
      <p:ext uri="{BB962C8B-B14F-4D97-AF65-F5344CB8AC3E}">
        <p14:creationId xmlns:p14="http://schemas.microsoft.com/office/powerpoint/2010/main" val="3545918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office theme</vt:lpstr>
      <vt:lpstr>Office Theme</vt:lpstr>
      <vt:lpstr>PowerPoint Presentation</vt:lpstr>
      <vt:lpstr>PowerPoint Presentation</vt:lpstr>
      <vt:lpstr>Public View of The Portal </vt:lpstr>
      <vt:lpstr>Limitation of the public view (Teacher) </vt:lpstr>
      <vt:lpstr>Limitation of the public view (Parents) </vt:lpstr>
      <vt:lpstr>Limitation of the public view (Student) </vt:lpstr>
      <vt:lpstr>Mandatory Details Needed (Register Form) </vt:lpstr>
      <vt:lpstr>PowerPoint Presentation</vt:lpstr>
      <vt:lpstr>Limitation For Subscribers (Teacher) </vt:lpstr>
      <vt:lpstr>Limitation For Subscribers (Parents) </vt:lpstr>
      <vt:lpstr>Limitation For Subscribers (Student) </vt:lpstr>
      <vt:lpstr>Mandatory Details Needed (Premium Membership) </vt:lpstr>
      <vt:lpstr>PowerPoint Presentation</vt:lpstr>
      <vt:lpstr>Access For Subscribers (Teacher) </vt:lpstr>
      <vt:lpstr>Access For Subscribers (Parents) </vt:lpstr>
      <vt:lpstr>Access For Subscribers (Students) </vt:lpstr>
      <vt:lpstr>PowerPoint Presentation</vt:lpstr>
      <vt:lpstr>Home Page – Large Leaderboard </vt:lpstr>
      <vt:lpstr>Home Page – Square Ad </vt:lpstr>
      <vt:lpstr>Home Page – Sticky Footer ad </vt:lpstr>
      <vt:lpstr>Contribute – Large Leaderboard &amp; Skyscrapper ad </vt:lpstr>
      <vt:lpstr>Tips Ad – Large Leaderboard &amp; Sky scrapper</vt:lpstr>
      <vt:lpstr>Loops Ad – Large Leaderboard &amp; Sky scrapper</vt:lpstr>
      <vt:lpstr>Video Ad – Large Leaderboard &amp; Footer</vt:lpstr>
      <vt:lpstr>Creativity Submission – Large Leaderboard &amp; Footer 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Arrangement of Subjects </vt:lpstr>
      <vt:lpstr>Content For Each Subjects &amp; Flow For First 3 Elements</vt:lpstr>
      <vt:lpstr>Flow For Last 2 Elements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1001</cp:revision>
  <dcterms:created xsi:type="dcterms:W3CDTF">2013-07-15T20:26:40Z</dcterms:created>
  <dcterms:modified xsi:type="dcterms:W3CDTF">2023-04-20T08:56:20Z</dcterms:modified>
</cp:coreProperties>
</file>